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7" r:id="rId3"/>
    <p:sldId id="346" r:id="rId4"/>
    <p:sldId id="301" r:id="rId5"/>
    <p:sldId id="347" r:id="rId6"/>
    <p:sldId id="329" r:id="rId7"/>
    <p:sldId id="284" r:id="rId8"/>
    <p:sldId id="339" r:id="rId9"/>
    <p:sldId id="285" r:id="rId10"/>
    <p:sldId id="340" r:id="rId11"/>
    <p:sldId id="345" r:id="rId12"/>
    <p:sldId id="341" r:id="rId13"/>
    <p:sldId id="342" r:id="rId14"/>
    <p:sldId id="283" r:id="rId15"/>
    <p:sldId id="288" r:id="rId16"/>
    <p:sldId id="291" r:id="rId17"/>
    <p:sldId id="292" r:id="rId18"/>
    <p:sldId id="293" r:id="rId19"/>
    <p:sldId id="294" r:id="rId20"/>
    <p:sldId id="295" r:id="rId21"/>
    <p:sldId id="331" r:id="rId22"/>
    <p:sldId id="344" r:id="rId23"/>
    <p:sldId id="332" r:id="rId24"/>
    <p:sldId id="333" r:id="rId25"/>
    <p:sldId id="334" r:id="rId26"/>
    <p:sldId id="314" r:id="rId27"/>
    <p:sldId id="315" r:id="rId28"/>
    <p:sldId id="302" r:id="rId29"/>
    <p:sldId id="289" r:id="rId30"/>
    <p:sldId id="290" r:id="rId31"/>
    <p:sldId id="317" r:id="rId32"/>
    <p:sldId id="320" r:id="rId33"/>
    <p:sldId id="321" r:id="rId34"/>
    <p:sldId id="322" r:id="rId35"/>
    <p:sldId id="323" r:id="rId36"/>
    <p:sldId id="324" r:id="rId37"/>
    <p:sldId id="325" r:id="rId38"/>
    <p:sldId id="279" r:id="rId39"/>
    <p:sldId id="326" r:id="rId40"/>
    <p:sldId id="343" r:id="rId41"/>
    <p:sldId id="336" r:id="rId42"/>
    <p:sldId id="282" r:id="rId43"/>
    <p:sldId id="318" r:id="rId44"/>
    <p:sldId id="327" r:id="rId45"/>
    <p:sldId id="319" r:id="rId46"/>
    <p:sldId id="309" r:id="rId47"/>
    <p:sldId id="316" r:id="rId48"/>
    <p:sldId id="268" r:id="rId49"/>
    <p:sldId id="287" r:id="rId50"/>
    <p:sldId id="260" r:id="rId51"/>
    <p:sldId id="257" r:id="rId52"/>
    <p:sldId id="273" r:id="rId53"/>
    <p:sldId id="258" r:id="rId54"/>
    <p:sldId id="259" r:id="rId55"/>
    <p:sldId id="270" r:id="rId56"/>
    <p:sldId id="272" r:id="rId57"/>
    <p:sldId id="337" r:id="rId58"/>
    <p:sldId id="338" r:id="rId59"/>
    <p:sldId id="261" r:id="rId60"/>
    <p:sldId id="269" r:id="rId61"/>
    <p:sldId id="271" r:id="rId62"/>
    <p:sldId id="310" r:id="rId63"/>
    <p:sldId id="262" r:id="rId64"/>
    <p:sldId id="263" r:id="rId65"/>
    <p:sldId id="330" r:id="rId66"/>
    <p:sldId id="328" r:id="rId67"/>
    <p:sldId id="303" r:id="rId68"/>
    <p:sldId id="264" r:id="rId69"/>
    <p:sldId id="308" r:id="rId70"/>
    <p:sldId id="307" r:id="rId71"/>
    <p:sldId id="312" r:id="rId72"/>
    <p:sldId id="313" r:id="rId73"/>
    <p:sldId id="266" r:id="rId74"/>
    <p:sldId id="276" r:id="rId75"/>
    <p:sldId id="275" r:id="rId76"/>
    <p:sldId id="348" r:id="rId77"/>
    <p:sldId id="280" r:id="rId78"/>
    <p:sldId id="281" r:id="rId79"/>
    <p:sldId id="286" r:id="rId80"/>
    <p:sldId id="311" r:id="rId81"/>
    <p:sldId id="335" r:id="rId82"/>
    <p:sldId id="304" r:id="rId83"/>
    <p:sldId id="305" r:id="rId84"/>
    <p:sldId id="296" r:id="rId85"/>
    <p:sldId id="297" r:id="rId86"/>
    <p:sldId id="298" r:id="rId87"/>
    <p:sldId id="299" r:id="rId88"/>
    <p:sldId id="300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eneral" id="{7C190C55-05C6-4C38-A7F2-CBB3D2BC745F}">
          <p14:sldIdLst>
            <p14:sldId id="265"/>
            <p14:sldId id="267"/>
            <p14:sldId id="346"/>
            <p14:sldId id="301"/>
            <p14:sldId id="347"/>
            <p14:sldId id="329"/>
            <p14:sldId id="284"/>
            <p14:sldId id="339"/>
            <p14:sldId id="285"/>
            <p14:sldId id="340"/>
            <p14:sldId id="345"/>
            <p14:sldId id="341"/>
            <p14:sldId id="342"/>
            <p14:sldId id="283"/>
          </p14:sldIdLst>
        </p14:section>
        <p14:section name="Control Panel" id="{CDDE7FE9-77A5-435F-9699-1D970CC0B9C9}">
          <p14:sldIdLst>
            <p14:sldId id="288"/>
            <p14:sldId id="291"/>
            <p14:sldId id="292"/>
            <p14:sldId id="293"/>
            <p14:sldId id="294"/>
            <p14:sldId id="295"/>
            <p14:sldId id="331"/>
            <p14:sldId id="344"/>
            <p14:sldId id="332"/>
            <p14:sldId id="333"/>
            <p14:sldId id="334"/>
            <p14:sldId id="314"/>
            <p14:sldId id="315"/>
            <p14:sldId id="302"/>
            <p14:sldId id="289"/>
            <p14:sldId id="290"/>
            <p14:sldId id="317"/>
            <p14:sldId id="320"/>
            <p14:sldId id="321"/>
            <p14:sldId id="322"/>
            <p14:sldId id="323"/>
            <p14:sldId id="324"/>
            <p14:sldId id="325"/>
            <p14:sldId id="279"/>
            <p14:sldId id="326"/>
          </p14:sldIdLst>
        </p14:section>
        <p14:section name="Home" id="{AC375904-6BE2-4304-B480-E5FF713591F7}">
          <p14:sldIdLst>
            <p14:sldId id="343"/>
            <p14:sldId id="336"/>
            <p14:sldId id="282"/>
            <p14:sldId id="318"/>
            <p14:sldId id="327"/>
            <p14:sldId id="319"/>
            <p14:sldId id="309"/>
            <p14:sldId id="316"/>
            <p14:sldId id="268"/>
            <p14:sldId id="287"/>
            <p14:sldId id="260"/>
            <p14:sldId id="257"/>
            <p14:sldId id="273"/>
            <p14:sldId id="258"/>
            <p14:sldId id="259"/>
            <p14:sldId id="270"/>
            <p14:sldId id="272"/>
          </p14:sldIdLst>
        </p14:section>
        <p14:section name="About Us" id="{7C9414AD-AC8B-473B-A856-707E13024810}">
          <p14:sldIdLst>
            <p14:sldId id="337"/>
            <p14:sldId id="338"/>
            <p14:sldId id="261"/>
            <p14:sldId id="269"/>
            <p14:sldId id="271"/>
          </p14:sldIdLst>
        </p14:section>
        <p14:section name="Contact Us" id="{1BCD2B58-9316-4B10-A2B9-714EFEDE5DFC}">
          <p14:sldIdLst>
            <p14:sldId id="310"/>
          </p14:sldIdLst>
        </p14:section>
        <p14:section name="All Courses" id="{9D3E0242-0655-4456-B3C7-748480955AD3}">
          <p14:sldIdLst>
            <p14:sldId id="262"/>
          </p14:sldIdLst>
        </p14:section>
        <p14:section name="Course Details" id="{0B5090BA-3536-46C3-BCE6-B8FD09729129}">
          <p14:sldIdLst>
            <p14:sldId id="263"/>
            <p14:sldId id="330"/>
            <p14:sldId id="328"/>
            <p14:sldId id="303"/>
            <p14:sldId id="264"/>
          </p14:sldIdLst>
        </p14:section>
        <p14:section name="Mentorship" id="{0E74DDB6-1AA0-41FA-A061-98A9D30ADA9C}">
          <p14:sldIdLst>
            <p14:sldId id="308"/>
          </p14:sldIdLst>
        </p14:section>
        <p14:section name="Webinars" id="{4A12FC2C-98EE-430F-B5E0-7F92FF62B994}">
          <p14:sldIdLst>
            <p14:sldId id="307"/>
            <p14:sldId id="312"/>
            <p14:sldId id="313"/>
            <p14:sldId id="266"/>
          </p14:sldIdLst>
        </p14:section>
        <p14:section name="Blogs" id="{6EEF99EB-B13C-4423-B0CE-91F1A6AA1BB2}">
          <p14:sldIdLst>
            <p14:sldId id="276"/>
            <p14:sldId id="275"/>
            <p14:sldId id="348"/>
            <p14:sldId id="280"/>
            <p14:sldId id="281"/>
          </p14:sldIdLst>
        </p14:section>
        <p14:section name="User Profile" id="{15D89435-68E1-4DE8-A542-E4E136A7B8E1}">
          <p14:sldIdLst>
            <p14:sldId id="286"/>
          </p14:sldIdLst>
        </p14:section>
        <p14:section name="Internship" id="{E7E4AA48-BE9A-4CCE-9527-279D184043A1}">
          <p14:sldIdLst>
            <p14:sldId id="311"/>
            <p14:sldId id="335"/>
          </p14:sldIdLst>
        </p14:section>
        <p14:section name="Calendar" id="{15061B92-9C54-4263-AAFD-CAA56949A9B2}">
          <p14:sldIdLst>
            <p14:sldId id="304"/>
            <p14:sldId id="305"/>
          </p14:sldIdLst>
        </p14:section>
        <p14:section name="Link Previews" id="{24FB5A65-5AB6-4F56-A184-330403DE69C7}">
          <p14:sldIdLst>
            <p14:sldId id="296"/>
            <p14:sldId id="297"/>
            <p14:sldId id="298"/>
            <p14:sldId id="299"/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ED6987-4CE3-4A35-934B-8036FF80FA52}" v="5" dt="2026-06-22T16:11:28.4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95" Type="http://schemas.microsoft.com/office/2015/10/relationships/revisionInfo" Target="revisionInfo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el Taher Abdelhamid ElAdly" userId="f35cf37f-4e97-46f9-993b-b596b59eb4e8" providerId="ADAL" clId="{9B8B8438-A975-4828-BA3D-171E743FB68F}"/>
    <pc:docChg chg="undo custSel addSld delSld modSld sldOrd addSection modSection">
      <pc:chgData name="Adel Taher Abdelhamid ElAdly" userId="f35cf37f-4e97-46f9-993b-b596b59eb4e8" providerId="ADAL" clId="{9B8B8438-A975-4828-BA3D-171E743FB68F}" dt="2026-06-22T16:11:28.450" v="5919"/>
      <pc:docMkLst>
        <pc:docMk/>
      </pc:docMkLst>
      <pc:sldChg chg="modSp mod">
        <pc:chgData name="Adel Taher Abdelhamid ElAdly" userId="f35cf37f-4e97-46f9-993b-b596b59eb4e8" providerId="ADAL" clId="{9B8B8438-A975-4828-BA3D-171E743FB68F}" dt="2026-06-22T15:36:53.240" v="5434" actId="1076"/>
        <pc:sldMkLst>
          <pc:docMk/>
          <pc:sldMk cId="3557911641" sldId="259"/>
        </pc:sldMkLst>
        <pc:picChg chg="mod">
          <ac:chgData name="Adel Taher Abdelhamid ElAdly" userId="f35cf37f-4e97-46f9-993b-b596b59eb4e8" providerId="ADAL" clId="{9B8B8438-A975-4828-BA3D-171E743FB68F}" dt="2026-06-22T15:36:53.240" v="5434" actId="1076"/>
          <ac:picMkLst>
            <pc:docMk/>
            <pc:sldMk cId="3557911641" sldId="259"/>
            <ac:picMk id="11" creationId="{8229C6AF-6FA2-4B49-573C-A59F0B168178}"/>
          </ac:picMkLst>
        </pc:picChg>
      </pc:sldChg>
      <pc:sldChg chg="modSp mod">
        <pc:chgData name="Adel Taher Abdelhamid ElAdly" userId="f35cf37f-4e97-46f9-993b-b596b59eb4e8" providerId="ADAL" clId="{9B8B8438-A975-4828-BA3D-171E743FB68F}" dt="2026-06-22T15:44:01.457" v="5515" actId="20577"/>
        <pc:sldMkLst>
          <pc:docMk/>
          <pc:sldMk cId="1401554686" sldId="261"/>
        </pc:sldMkLst>
        <pc:spChg chg="mod">
          <ac:chgData name="Adel Taher Abdelhamid ElAdly" userId="f35cf37f-4e97-46f9-993b-b596b59eb4e8" providerId="ADAL" clId="{9B8B8438-A975-4828-BA3D-171E743FB68F}" dt="2026-06-22T15:44:01.457" v="5515" actId="20577"/>
          <ac:spMkLst>
            <pc:docMk/>
            <pc:sldMk cId="1401554686" sldId="261"/>
            <ac:spMk id="2" creationId="{4CC03EC9-EA0A-2CDB-2CDF-21279A2FD326}"/>
          </ac:spMkLst>
        </pc:spChg>
      </pc:sldChg>
      <pc:sldChg chg="modSp mod">
        <pc:chgData name="Adel Taher Abdelhamid ElAdly" userId="f35cf37f-4e97-46f9-993b-b596b59eb4e8" providerId="ADAL" clId="{9B8B8438-A975-4828-BA3D-171E743FB68F}" dt="2026-06-22T15:51:02.626" v="5624" actId="20577"/>
        <pc:sldMkLst>
          <pc:docMk/>
          <pc:sldMk cId="109825941" sldId="263"/>
        </pc:sldMkLst>
        <pc:spChg chg="mod">
          <ac:chgData name="Adel Taher Abdelhamid ElAdly" userId="f35cf37f-4e97-46f9-993b-b596b59eb4e8" providerId="ADAL" clId="{9B8B8438-A975-4828-BA3D-171E743FB68F}" dt="2026-06-22T15:51:02.626" v="5624" actId="20577"/>
          <ac:spMkLst>
            <pc:docMk/>
            <pc:sldMk cId="109825941" sldId="263"/>
            <ac:spMk id="6" creationId="{F20C1050-8755-0FD0-E1EC-F2DC050957BD}"/>
          </ac:spMkLst>
        </pc:spChg>
      </pc:sldChg>
      <pc:sldChg chg="ord">
        <pc:chgData name="Adel Taher Abdelhamid ElAdly" userId="f35cf37f-4e97-46f9-993b-b596b59eb4e8" providerId="ADAL" clId="{9B8B8438-A975-4828-BA3D-171E743FB68F}" dt="2026-06-14T18:29:12.668" v="3637"/>
        <pc:sldMkLst>
          <pc:docMk/>
          <pc:sldMk cId="4138144135" sldId="265"/>
        </pc:sldMkLst>
      </pc:sldChg>
      <pc:sldChg chg="addSp delSp modSp mod ord">
        <pc:chgData name="Adel Taher Abdelhamid ElAdly" userId="f35cf37f-4e97-46f9-993b-b596b59eb4e8" providerId="ADAL" clId="{9B8B8438-A975-4828-BA3D-171E743FB68F}" dt="2026-06-22T14:09:13.461" v="4769" actId="20577"/>
        <pc:sldMkLst>
          <pc:docMk/>
          <pc:sldMk cId="3242346172" sldId="267"/>
        </pc:sldMkLst>
        <pc:spChg chg="mod">
          <ac:chgData name="Adel Taher Abdelhamid ElAdly" userId="f35cf37f-4e97-46f9-993b-b596b59eb4e8" providerId="ADAL" clId="{9B8B8438-A975-4828-BA3D-171E743FB68F}" dt="2026-06-22T14:09:13.461" v="4769" actId="20577"/>
          <ac:spMkLst>
            <pc:docMk/>
            <pc:sldMk cId="3242346172" sldId="267"/>
            <ac:spMk id="2" creationId="{5624428B-D7D1-CC9E-99DA-FF257846FD4D}"/>
          </ac:spMkLst>
        </pc:spChg>
        <pc:spChg chg="add del mod">
          <ac:chgData name="Adel Taher Abdelhamid ElAdly" userId="f35cf37f-4e97-46f9-993b-b596b59eb4e8" providerId="ADAL" clId="{9B8B8438-A975-4828-BA3D-171E743FB68F}" dt="2026-06-22T14:08:59.589" v="4710" actId="22"/>
          <ac:spMkLst>
            <pc:docMk/>
            <pc:sldMk cId="3242346172" sldId="267"/>
            <ac:spMk id="4" creationId="{FF0A4C13-691D-214E-6D94-3A703361BC34}"/>
          </ac:spMkLst>
        </pc:spChg>
        <pc:picChg chg="del">
          <ac:chgData name="Adel Taher Abdelhamid ElAdly" userId="f35cf37f-4e97-46f9-993b-b596b59eb4e8" providerId="ADAL" clId="{9B8B8438-A975-4828-BA3D-171E743FB68F}" dt="2026-06-22T14:08:58.041" v="4707" actId="478"/>
          <ac:picMkLst>
            <pc:docMk/>
            <pc:sldMk cId="3242346172" sldId="267"/>
            <ac:picMk id="5" creationId="{B91BDD5D-491E-5D47-9937-AE2739A6821D}"/>
          </ac:picMkLst>
        </pc:picChg>
        <pc:picChg chg="add del">
          <ac:chgData name="Adel Taher Abdelhamid ElAdly" userId="f35cf37f-4e97-46f9-993b-b596b59eb4e8" providerId="ADAL" clId="{9B8B8438-A975-4828-BA3D-171E743FB68F}" dt="2026-06-22T14:08:59.039" v="4709" actId="22"/>
          <ac:picMkLst>
            <pc:docMk/>
            <pc:sldMk cId="3242346172" sldId="267"/>
            <ac:picMk id="7" creationId="{1387DAFD-0BCC-4507-EB50-1F23F80A3793}"/>
          </ac:picMkLst>
        </pc:picChg>
        <pc:picChg chg="add mod ord">
          <ac:chgData name="Adel Taher Abdelhamid ElAdly" userId="f35cf37f-4e97-46f9-993b-b596b59eb4e8" providerId="ADAL" clId="{9B8B8438-A975-4828-BA3D-171E743FB68F}" dt="2026-06-22T14:08:59.589" v="4710" actId="22"/>
          <ac:picMkLst>
            <pc:docMk/>
            <pc:sldMk cId="3242346172" sldId="267"/>
            <ac:picMk id="9" creationId="{E2FBDE33-A66A-9BE0-B08F-F8B1AFB79D4D}"/>
          </ac:picMkLst>
        </pc:picChg>
      </pc:sldChg>
      <pc:sldChg chg="modSp mod">
        <pc:chgData name="Adel Taher Abdelhamid ElAdly" userId="f35cf37f-4e97-46f9-993b-b596b59eb4e8" providerId="ADAL" clId="{9B8B8438-A975-4828-BA3D-171E743FB68F}" dt="2026-06-22T15:45:40.638" v="5568" actId="20577"/>
        <pc:sldMkLst>
          <pc:docMk/>
          <pc:sldMk cId="1740826190" sldId="269"/>
        </pc:sldMkLst>
        <pc:spChg chg="mod">
          <ac:chgData name="Adel Taher Abdelhamid ElAdly" userId="f35cf37f-4e97-46f9-993b-b596b59eb4e8" providerId="ADAL" clId="{9B8B8438-A975-4828-BA3D-171E743FB68F}" dt="2026-06-22T15:45:40.638" v="5568" actId="20577"/>
          <ac:spMkLst>
            <pc:docMk/>
            <pc:sldMk cId="1740826190" sldId="269"/>
            <ac:spMk id="2" creationId="{AF6EF038-E68B-7527-8656-4A0A2988FB8F}"/>
          </ac:spMkLst>
        </pc:spChg>
      </pc:sldChg>
      <pc:sldChg chg="modSp mod">
        <pc:chgData name="Adel Taher Abdelhamid ElAdly" userId="f35cf37f-4e97-46f9-993b-b596b59eb4e8" providerId="ADAL" clId="{9B8B8438-A975-4828-BA3D-171E743FB68F}" dt="2026-06-22T15:37:19.363" v="5451" actId="20577"/>
        <pc:sldMkLst>
          <pc:docMk/>
          <pc:sldMk cId="2591137136" sldId="270"/>
        </pc:sldMkLst>
        <pc:spChg chg="mod">
          <ac:chgData name="Adel Taher Abdelhamid ElAdly" userId="f35cf37f-4e97-46f9-993b-b596b59eb4e8" providerId="ADAL" clId="{9B8B8438-A975-4828-BA3D-171E743FB68F}" dt="2026-06-22T15:37:19.363" v="5451" actId="20577"/>
          <ac:spMkLst>
            <pc:docMk/>
            <pc:sldMk cId="2591137136" sldId="270"/>
            <ac:spMk id="2" creationId="{87CA434D-AC9D-544E-FB49-8E59F8C1C6F6}"/>
          </ac:spMkLst>
        </pc:spChg>
      </pc:sldChg>
      <pc:sldChg chg="modSp mod">
        <pc:chgData name="Adel Taher Abdelhamid ElAdly" userId="f35cf37f-4e97-46f9-993b-b596b59eb4e8" providerId="ADAL" clId="{9B8B8438-A975-4828-BA3D-171E743FB68F}" dt="2026-06-22T15:46:06.020" v="5608" actId="20577"/>
        <pc:sldMkLst>
          <pc:docMk/>
          <pc:sldMk cId="91559063" sldId="271"/>
        </pc:sldMkLst>
        <pc:spChg chg="mod">
          <ac:chgData name="Adel Taher Abdelhamid ElAdly" userId="f35cf37f-4e97-46f9-993b-b596b59eb4e8" providerId="ADAL" clId="{9B8B8438-A975-4828-BA3D-171E743FB68F}" dt="2026-06-22T15:46:06.020" v="5608" actId="20577"/>
          <ac:spMkLst>
            <pc:docMk/>
            <pc:sldMk cId="91559063" sldId="271"/>
            <ac:spMk id="2" creationId="{113D58FD-FC64-6C07-2ED8-56C27113229F}"/>
          </ac:spMkLst>
        </pc:spChg>
      </pc:sldChg>
      <pc:sldChg chg="modSp mod">
        <pc:chgData name="Adel Taher Abdelhamid ElAdly" userId="f35cf37f-4e97-46f9-993b-b596b59eb4e8" providerId="ADAL" clId="{9B8B8438-A975-4828-BA3D-171E743FB68F}" dt="2026-06-22T15:36:33.902" v="5432" actId="207"/>
        <pc:sldMkLst>
          <pc:docMk/>
          <pc:sldMk cId="4236384475" sldId="273"/>
        </pc:sldMkLst>
        <pc:spChg chg="mod">
          <ac:chgData name="Adel Taher Abdelhamid ElAdly" userId="f35cf37f-4e97-46f9-993b-b596b59eb4e8" providerId="ADAL" clId="{9B8B8438-A975-4828-BA3D-171E743FB68F}" dt="2026-06-22T15:36:33.902" v="5432" actId="207"/>
          <ac:spMkLst>
            <pc:docMk/>
            <pc:sldMk cId="4236384475" sldId="273"/>
            <ac:spMk id="2" creationId="{0F6B642A-5B00-6154-81FA-31A751B59E63}"/>
          </ac:spMkLst>
        </pc:spChg>
      </pc:sldChg>
      <pc:sldChg chg="del">
        <pc:chgData name="Adel Taher Abdelhamid ElAdly" userId="f35cf37f-4e97-46f9-993b-b596b59eb4e8" providerId="ADAL" clId="{9B8B8438-A975-4828-BA3D-171E743FB68F}" dt="2026-06-22T15:53:19.060" v="5627" actId="47"/>
        <pc:sldMkLst>
          <pc:docMk/>
          <pc:sldMk cId="3674065641" sldId="274"/>
        </pc:sldMkLst>
      </pc:sldChg>
      <pc:sldChg chg="modSp mod">
        <pc:chgData name="Adel Taher Abdelhamid ElAdly" userId="f35cf37f-4e97-46f9-993b-b596b59eb4e8" providerId="ADAL" clId="{9B8B8438-A975-4828-BA3D-171E743FB68F}" dt="2026-06-22T16:00:45.099" v="5781" actId="20577"/>
        <pc:sldMkLst>
          <pc:docMk/>
          <pc:sldMk cId="1476330769" sldId="275"/>
        </pc:sldMkLst>
        <pc:spChg chg="mod">
          <ac:chgData name="Adel Taher Abdelhamid ElAdly" userId="f35cf37f-4e97-46f9-993b-b596b59eb4e8" providerId="ADAL" clId="{9B8B8438-A975-4828-BA3D-171E743FB68F}" dt="2026-06-22T16:00:45.099" v="5781" actId="20577"/>
          <ac:spMkLst>
            <pc:docMk/>
            <pc:sldMk cId="1476330769" sldId="275"/>
            <ac:spMk id="2" creationId="{2C8DB2DD-BD4C-FB10-959B-DBBEB4396744}"/>
          </ac:spMkLst>
        </pc:spChg>
      </pc:sldChg>
      <pc:sldChg chg="modSp mod">
        <pc:chgData name="Adel Taher Abdelhamid ElAdly" userId="f35cf37f-4e97-46f9-993b-b596b59eb4e8" providerId="ADAL" clId="{9B8B8438-A975-4828-BA3D-171E743FB68F}" dt="2026-06-22T15:58:04.395" v="5743" actId="1076"/>
        <pc:sldMkLst>
          <pc:docMk/>
          <pc:sldMk cId="4121253289" sldId="276"/>
        </pc:sldMkLst>
        <pc:spChg chg="mod">
          <ac:chgData name="Adel Taher Abdelhamid ElAdly" userId="f35cf37f-4e97-46f9-993b-b596b59eb4e8" providerId="ADAL" clId="{9B8B8438-A975-4828-BA3D-171E743FB68F}" dt="2026-06-22T15:58:02.084" v="5742" actId="207"/>
          <ac:spMkLst>
            <pc:docMk/>
            <pc:sldMk cId="4121253289" sldId="276"/>
            <ac:spMk id="2" creationId="{CDC8C9F9-5743-DDA5-E061-C6C078796520}"/>
          </ac:spMkLst>
        </pc:spChg>
        <pc:picChg chg="mod">
          <ac:chgData name="Adel Taher Abdelhamid ElAdly" userId="f35cf37f-4e97-46f9-993b-b596b59eb4e8" providerId="ADAL" clId="{9B8B8438-A975-4828-BA3D-171E743FB68F}" dt="2026-06-22T15:58:04.395" v="5743" actId="1076"/>
          <ac:picMkLst>
            <pc:docMk/>
            <pc:sldMk cId="4121253289" sldId="276"/>
            <ac:picMk id="5" creationId="{EA00CF57-B24F-D388-92AA-7B463F5F9D5C}"/>
          </ac:picMkLst>
        </pc:picChg>
      </pc:sldChg>
      <pc:sldChg chg="del">
        <pc:chgData name="Adel Taher Abdelhamid ElAdly" userId="f35cf37f-4e97-46f9-993b-b596b59eb4e8" providerId="ADAL" clId="{9B8B8438-A975-4828-BA3D-171E743FB68F}" dt="2026-06-22T16:00:49.908" v="5782" actId="47"/>
        <pc:sldMkLst>
          <pc:docMk/>
          <pc:sldMk cId="4273000314" sldId="277"/>
        </pc:sldMkLst>
      </pc:sldChg>
      <pc:sldChg chg="del">
        <pc:chgData name="Adel Taher Abdelhamid ElAdly" userId="f35cf37f-4e97-46f9-993b-b596b59eb4e8" providerId="ADAL" clId="{9B8B8438-A975-4828-BA3D-171E743FB68F}" dt="2026-06-22T15:56:20.344" v="5670" actId="47"/>
        <pc:sldMkLst>
          <pc:docMk/>
          <pc:sldMk cId="4241546280" sldId="278"/>
        </pc:sldMkLst>
      </pc:sldChg>
      <pc:sldChg chg="addSp delSp modSp add mod">
        <pc:chgData name="Adel Taher Abdelhamid ElAdly" userId="f35cf37f-4e97-46f9-993b-b596b59eb4e8" providerId="ADAL" clId="{9B8B8438-A975-4828-BA3D-171E743FB68F}" dt="2026-06-22T15:20:16.054" v="5178" actId="22"/>
        <pc:sldMkLst>
          <pc:docMk/>
          <pc:sldMk cId="4014340505" sldId="279"/>
        </pc:sldMkLst>
        <pc:spChg chg="add del mod">
          <ac:chgData name="Adel Taher Abdelhamid ElAdly" userId="f35cf37f-4e97-46f9-993b-b596b59eb4e8" providerId="ADAL" clId="{9B8B8438-A975-4828-BA3D-171E743FB68F}" dt="2026-06-22T15:20:16.054" v="5178" actId="22"/>
          <ac:spMkLst>
            <pc:docMk/>
            <pc:sldMk cId="4014340505" sldId="279"/>
            <ac:spMk id="4" creationId="{EEFE4AF7-22F2-8F62-94AD-110AEA3AEE45}"/>
          </ac:spMkLst>
        </pc:spChg>
        <pc:picChg chg="del mod">
          <ac:chgData name="Adel Taher Abdelhamid ElAdly" userId="f35cf37f-4e97-46f9-993b-b596b59eb4e8" providerId="ADAL" clId="{9B8B8438-A975-4828-BA3D-171E743FB68F}" dt="2026-06-22T15:20:14.975" v="5177" actId="478"/>
          <ac:picMkLst>
            <pc:docMk/>
            <pc:sldMk cId="4014340505" sldId="279"/>
            <ac:picMk id="5" creationId="{523E5504-F20C-F01E-7DAF-CC5DA3DE8FD2}"/>
          </ac:picMkLst>
        </pc:picChg>
        <pc:picChg chg="add mod ord">
          <ac:chgData name="Adel Taher Abdelhamid ElAdly" userId="f35cf37f-4e97-46f9-993b-b596b59eb4e8" providerId="ADAL" clId="{9B8B8438-A975-4828-BA3D-171E743FB68F}" dt="2026-06-22T15:20:16.054" v="5178" actId="22"/>
          <ac:picMkLst>
            <pc:docMk/>
            <pc:sldMk cId="4014340505" sldId="279"/>
            <ac:picMk id="7" creationId="{2ED9C380-A9C0-9CCB-8C4D-BCBF604B5286}"/>
          </ac:picMkLst>
        </pc:picChg>
      </pc:sldChg>
      <pc:sldChg chg="addSp delSp modSp mod">
        <pc:chgData name="Adel Taher Abdelhamid ElAdly" userId="f35cf37f-4e97-46f9-993b-b596b59eb4e8" providerId="ADAL" clId="{9B8B8438-A975-4828-BA3D-171E743FB68F}" dt="2026-06-22T16:03:46.159" v="5824" actId="20577"/>
        <pc:sldMkLst>
          <pc:docMk/>
          <pc:sldMk cId="3333525271" sldId="280"/>
        </pc:sldMkLst>
        <pc:spChg chg="mod">
          <ac:chgData name="Adel Taher Abdelhamid ElAdly" userId="f35cf37f-4e97-46f9-993b-b596b59eb4e8" providerId="ADAL" clId="{9B8B8438-A975-4828-BA3D-171E743FB68F}" dt="2026-06-22T16:03:46.159" v="5824" actId="20577"/>
          <ac:spMkLst>
            <pc:docMk/>
            <pc:sldMk cId="3333525271" sldId="280"/>
            <ac:spMk id="2" creationId="{7F6AAD8E-D1EF-FB17-9733-CD9F003DFEC7}"/>
          </ac:spMkLst>
        </pc:spChg>
        <pc:spChg chg="add del mod">
          <ac:chgData name="Adel Taher Abdelhamid ElAdly" userId="f35cf37f-4e97-46f9-993b-b596b59eb4e8" providerId="ADAL" clId="{9B8B8438-A975-4828-BA3D-171E743FB68F}" dt="2026-06-22T16:03:43.416" v="5820" actId="478"/>
          <ac:spMkLst>
            <pc:docMk/>
            <pc:sldMk cId="3333525271" sldId="280"/>
            <ac:spMk id="4" creationId="{9D2D04FE-2AB8-F494-B4FD-26A38746434C}"/>
          </ac:spMkLst>
        </pc:spChg>
        <pc:picChg chg="add del">
          <ac:chgData name="Adel Taher Abdelhamid ElAdly" userId="f35cf37f-4e97-46f9-993b-b596b59eb4e8" providerId="ADAL" clId="{9B8B8438-A975-4828-BA3D-171E743FB68F}" dt="2026-06-22T16:03:43.416" v="5820" actId="478"/>
          <ac:picMkLst>
            <pc:docMk/>
            <pc:sldMk cId="3333525271" sldId="280"/>
            <ac:picMk id="9" creationId="{51AFEA42-21BB-87DA-1F03-6C709BB01751}"/>
          </ac:picMkLst>
        </pc:picChg>
      </pc:sldChg>
      <pc:sldChg chg="add">
        <pc:chgData name="Adel Taher Abdelhamid ElAdly" userId="f35cf37f-4e97-46f9-993b-b596b59eb4e8" providerId="ADAL" clId="{9B8B8438-A975-4828-BA3D-171E743FB68F}" dt="2026-06-01T14:54:15.051" v="3444"/>
        <pc:sldMkLst>
          <pc:docMk/>
          <pc:sldMk cId="3950556428" sldId="282"/>
        </pc:sldMkLst>
      </pc:sldChg>
      <pc:sldChg chg="add del">
        <pc:chgData name="Adel Taher Abdelhamid ElAdly" userId="f35cf37f-4e97-46f9-993b-b596b59eb4e8" providerId="ADAL" clId="{9B8B8438-A975-4828-BA3D-171E743FB68F}" dt="2026-06-22T14:41:43.747" v="5042" actId="47"/>
        <pc:sldMkLst>
          <pc:docMk/>
          <pc:sldMk cId="3660348348" sldId="283"/>
        </pc:sldMkLst>
      </pc:sldChg>
      <pc:sldChg chg="modSp add mod ord">
        <pc:chgData name="Adel Taher Abdelhamid ElAdly" userId="f35cf37f-4e97-46f9-993b-b596b59eb4e8" providerId="ADAL" clId="{9B8B8438-A975-4828-BA3D-171E743FB68F}" dt="2026-06-22T14:14:49.444" v="4844" actId="20577"/>
        <pc:sldMkLst>
          <pc:docMk/>
          <pc:sldMk cId="781502107" sldId="284"/>
        </pc:sldMkLst>
        <pc:spChg chg="mod">
          <ac:chgData name="Adel Taher Abdelhamid ElAdly" userId="f35cf37f-4e97-46f9-993b-b596b59eb4e8" providerId="ADAL" clId="{9B8B8438-A975-4828-BA3D-171E743FB68F}" dt="2026-06-22T14:14:49.444" v="4844" actId="20577"/>
          <ac:spMkLst>
            <pc:docMk/>
            <pc:sldMk cId="781502107" sldId="284"/>
            <ac:spMk id="3" creationId="{7B77CF86-DBEC-27DF-EA5F-8E74350BE157}"/>
          </ac:spMkLst>
        </pc:spChg>
      </pc:sldChg>
      <pc:sldChg chg="modSp add mod ord">
        <pc:chgData name="Adel Taher Abdelhamid ElAdly" userId="f35cf37f-4e97-46f9-993b-b596b59eb4e8" providerId="ADAL" clId="{9B8B8438-A975-4828-BA3D-171E743FB68F}" dt="2026-06-22T14:20:21.771" v="4848" actId="20577"/>
        <pc:sldMkLst>
          <pc:docMk/>
          <pc:sldMk cId="3415954719" sldId="285"/>
        </pc:sldMkLst>
        <pc:spChg chg="mod">
          <ac:chgData name="Adel Taher Abdelhamid ElAdly" userId="f35cf37f-4e97-46f9-993b-b596b59eb4e8" providerId="ADAL" clId="{9B8B8438-A975-4828-BA3D-171E743FB68F}" dt="2026-06-22T14:20:21.771" v="4848" actId="20577"/>
          <ac:spMkLst>
            <pc:docMk/>
            <pc:sldMk cId="3415954719" sldId="285"/>
            <ac:spMk id="3" creationId="{E5E96ED9-4F1D-0BA6-8340-0517F024F54C}"/>
          </ac:spMkLst>
        </pc:spChg>
      </pc:sldChg>
      <pc:sldChg chg="add">
        <pc:chgData name="Adel Taher Abdelhamid ElAdly" userId="f35cf37f-4e97-46f9-993b-b596b59eb4e8" providerId="ADAL" clId="{9B8B8438-A975-4828-BA3D-171E743FB68F}" dt="2026-06-01T14:47:40.529" v="3007"/>
        <pc:sldMkLst>
          <pc:docMk/>
          <pc:sldMk cId="1932751886" sldId="286"/>
        </pc:sldMkLst>
      </pc:sldChg>
      <pc:sldChg chg="modSp add mod">
        <pc:chgData name="Adel Taher Abdelhamid ElAdly" userId="f35cf37f-4e97-46f9-993b-b596b59eb4e8" providerId="ADAL" clId="{9B8B8438-A975-4828-BA3D-171E743FB68F}" dt="2026-06-22T15:33:49.973" v="5417" actId="20577"/>
        <pc:sldMkLst>
          <pc:docMk/>
          <pc:sldMk cId="3569893896" sldId="287"/>
        </pc:sldMkLst>
        <pc:spChg chg="mod">
          <ac:chgData name="Adel Taher Abdelhamid ElAdly" userId="f35cf37f-4e97-46f9-993b-b596b59eb4e8" providerId="ADAL" clId="{9B8B8438-A975-4828-BA3D-171E743FB68F}" dt="2026-06-22T15:33:49.973" v="5417" actId="20577"/>
          <ac:spMkLst>
            <pc:docMk/>
            <pc:sldMk cId="3569893896" sldId="287"/>
            <ac:spMk id="2" creationId="{D4CDBF33-A1CA-460B-420E-A6D5481B4AEA}"/>
          </ac:spMkLst>
        </pc:spChg>
      </pc:sldChg>
      <pc:sldChg chg="modSp add mod">
        <pc:chgData name="Adel Taher Abdelhamid ElAdly" userId="f35cf37f-4e97-46f9-993b-b596b59eb4e8" providerId="ADAL" clId="{9B8B8438-A975-4828-BA3D-171E743FB68F}" dt="2026-06-01T14:48:33.530" v="3147" actId="20577"/>
        <pc:sldMkLst>
          <pc:docMk/>
          <pc:sldMk cId="2627360485" sldId="288"/>
        </pc:sldMkLst>
        <pc:spChg chg="mod">
          <ac:chgData name="Adel Taher Abdelhamid ElAdly" userId="f35cf37f-4e97-46f9-993b-b596b59eb4e8" providerId="ADAL" clId="{9B8B8438-A975-4828-BA3D-171E743FB68F}" dt="2026-06-01T14:48:33.530" v="3147" actId="20577"/>
          <ac:spMkLst>
            <pc:docMk/>
            <pc:sldMk cId="2627360485" sldId="288"/>
            <ac:spMk id="2" creationId="{46EF2252-D4A7-95C6-D135-B48AF76D6204}"/>
          </ac:spMkLst>
        </pc:spChg>
      </pc:sldChg>
      <pc:sldChg chg="add">
        <pc:chgData name="Adel Taher Abdelhamid ElAdly" userId="f35cf37f-4e97-46f9-993b-b596b59eb4e8" providerId="ADAL" clId="{9B8B8438-A975-4828-BA3D-171E743FB68F}" dt="2026-06-01T14:48:38.670" v="3148"/>
        <pc:sldMkLst>
          <pc:docMk/>
          <pc:sldMk cId="662132645" sldId="289"/>
        </pc:sldMkLst>
      </pc:sldChg>
      <pc:sldChg chg="add">
        <pc:chgData name="Adel Taher Abdelhamid ElAdly" userId="f35cf37f-4e97-46f9-993b-b596b59eb4e8" providerId="ADAL" clId="{9B8B8438-A975-4828-BA3D-171E743FB68F}" dt="2026-06-01T14:48:41.099" v="3149"/>
        <pc:sldMkLst>
          <pc:docMk/>
          <pc:sldMk cId="926187833" sldId="290"/>
        </pc:sldMkLst>
      </pc:sldChg>
      <pc:sldChg chg="add">
        <pc:chgData name="Adel Taher Abdelhamid ElAdly" userId="f35cf37f-4e97-46f9-993b-b596b59eb4e8" providerId="ADAL" clId="{9B8B8438-A975-4828-BA3D-171E743FB68F}" dt="2026-06-01T14:55:04.147" v="3455"/>
        <pc:sldMkLst>
          <pc:docMk/>
          <pc:sldMk cId="2151092815" sldId="291"/>
        </pc:sldMkLst>
      </pc:sldChg>
      <pc:sldChg chg="modSp add mod">
        <pc:chgData name="Adel Taher Abdelhamid ElAdly" userId="f35cf37f-4e97-46f9-993b-b596b59eb4e8" providerId="ADAL" clId="{9B8B8438-A975-4828-BA3D-171E743FB68F}" dt="2026-06-01T14:55:18.830" v="3504" actId="20577"/>
        <pc:sldMkLst>
          <pc:docMk/>
          <pc:sldMk cId="3319895411" sldId="292"/>
        </pc:sldMkLst>
        <pc:spChg chg="mod">
          <ac:chgData name="Adel Taher Abdelhamid ElAdly" userId="f35cf37f-4e97-46f9-993b-b596b59eb4e8" providerId="ADAL" clId="{9B8B8438-A975-4828-BA3D-171E743FB68F}" dt="2026-06-01T14:55:18.830" v="3504" actId="20577"/>
          <ac:spMkLst>
            <pc:docMk/>
            <pc:sldMk cId="3319895411" sldId="292"/>
            <ac:spMk id="2" creationId="{F65ACAB3-CBC6-736F-C07D-9557085FDC68}"/>
          </ac:spMkLst>
        </pc:spChg>
      </pc:sldChg>
      <pc:sldChg chg="add">
        <pc:chgData name="Adel Taher Abdelhamid ElAdly" userId="f35cf37f-4e97-46f9-993b-b596b59eb4e8" providerId="ADAL" clId="{9B8B8438-A975-4828-BA3D-171E743FB68F}" dt="2026-06-01T14:55:24.005" v="3505"/>
        <pc:sldMkLst>
          <pc:docMk/>
          <pc:sldMk cId="271849733" sldId="293"/>
        </pc:sldMkLst>
      </pc:sldChg>
      <pc:sldChg chg="add">
        <pc:chgData name="Adel Taher Abdelhamid ElAdly" userId="f35cf37f-4e97-46f9-993b-b596b59eb4e8" providerId="ADAL" clId="{9B8B8438-A975-4828-BA3D-171E743FB68F}" dt="2026-06-01T14:55:26.681" v="3506"/>
        <pc:sldMkLst>
          <pc:docMk/>
          <pc:sldMk cId="732762678" sldId="294"/>
        </pc:sldMkLst>
      </pc:sldChg>
      <pc:sldChg chg="modSp add mod">
        <pc:chgData name="Adel Taher Abdelhamid ElAdly" userId="f35cf37f-4e97-46f9-993b-b596b59eb4e8" providerId="ADAL" clId="{9B8B8438-A975-4828-BA3D-171E743FB68F}" dt="2026-06-22T14:55:54.622" v="5110" actId="207"/>
        <pc:sldMkLst>
          <pc:docMk/>
          <pc:sldMk cId="1116444519" sldId="295"/>
        </pc:sldMkLst>
        <pc:spChg chg="mod">
          <ac:chgData name="Adel Taher Abdelhamid ElAdly" userId="f35cf37f-4e97-46f9-993b-b596b59eb4e8" providerId="ADAL" clId="{9B8B8438-A975-4828-BA3D-171E743FB68F}" dt="2026-06-22T14:55:54.622" v="5110" actId="207"/>
          <ac:spMkLst>
            <pc:docMk/>
            <pc:sldMk cId="1116444519" sldId="295"/>
            <ac:spMk id="2" creationId="{415395E8-FA75-C681-E322-289B54663F25}"/>
          </ac:spMkLst>
        </pc:spChg>
      </pc:sldChg>
      <pc:sldChg chg="add">
        <pc:chgData name="Adel Taher Abdelhamid ElAdly" userId="f35cf37f-4e97-46f9-993b-b596b59eb4e8" providerId="ADAL" clId="{9B8B8438-A975-4828-BA3D-171E743FB68F}" dt="2026-06-01T14:56:49.820" v="3510"/>
        <pc:sldMkLst>
          <pc:docMk/>
          <pc:sldMk cId="1601896055" sldId="296"/>
        </pc:sldMkLst>
      </pc:sldChg>
      <pc:sldChg chg="add">
        <pc:chgData name="Adel Taher Abdelhamid ElAdly" userId="f35cf37f-4e97-46f9-993b-b596b59eb4e8" providerId="ADAL" clId="{9B8B8438-A975-4828-BA3D-171E743FB68F}" dt="2026-06-01T14:56:49.820" v="3510"/>
        <pc:sldMkLst>
          <pc:docMk/>
          <pc:sldMk cId="3287889243" sldId="297"/>
        </pc:sldMkLst>
      </pc:sldChg>
      <pc:sldChg chg="add">
        <pc:chgData name="Adel Taher Abdelhamid ElAdly" userId="f35cf37f-4e97-46f9-993b-b596b59eb4e8" providerId="ADAL" clId="{9B8B8438-A975-4828-BA3D-171E743FB68F}" dt="2026-06-01T14:56:49.820" v="3510"/>
        <pc:sldMkLst>
          <pc:docMk/>
          <pc:sldMk cId="2250980412" sldId="298"/>
        </pc:sldMkLst>
      </pc:sldChg>
      <pc:sldChg chg="add">
        <pc:chgData name="Adel Taher Abdelhamid ElAdly" userId="f35cf37f-4e97-46f9-993b-b596b59eb4e8" providerId="ADAL" clId="{9B8B8438-A975-4828-BA3D-171E743FB68F}" dt="2026-06-01T14:56:49.820" v="3510"/>
        <pc:sldMkLst>
          <pc:docMk/>
          <pc:sldMk cId="1218206852" sldId="299"/>
        </pc:sldMkLst>
      </pc:sldChg>
      <pc:sldChg chg="add">
        <pc:chgData name="Adel Taher Abdelhamid ElAdly" userId="f35cf37f-4e97-46f9-993b-b596b59eb4e8" providerId="ADAL" clId="{9B8B8438-A975-4828-BA3D-171E743FB68F}" dt="2026-06-01T14:56:49.820" v="3510"/>
        <pc:sldMkLst>
          <pc:docMk/>
          <pc:sldMk cId="2650395428" sldId="300"/>
        </pc:sldMkLst>
      </pc:sldChg>
      <pc:sldChg chg="modSp add mod ord">
        <pc:chgData name="Adel Taher Abdelhamid ElAdly" userId="f35cf37f-4e97-46f9-993b-b596b59eb4e8" providerId="ADAL" clId="{9B8B8438-A975-4828-BA3D-171E743FB68F}" dt="2026-06-01T14:52:02.742" v="3405" actId="1076"/>
        <pc:sldMkLst>
          <pc:docMk/>
          <pc:sldMk cId="2841847048" sldId="301"/>
        </pc:sldMkLst>
        <pc:spChg chg="mod">
          <ac:chgData name="Adel Taher Abdelhamid ElAdly" userId="f35cf37f-4e97-46f9-993b-b596b59eb4e8" providerId="ADAL" clId="{9B8B8438-A975-4828-BA3D-171E743FB68F}" dt="2026-06-01T14:51:53.126" v="3403" actId="20577"/>
          <ac:spMkLst>
            <pc:docMk/>
            <pc:sldMk cId="2841847048" sldId="301"/>
            <ac:spMk id="2" creationId="{07F56089-1152-3117-0C03-602A4A2E1E38}"/>
          </ac:spMkLst>
        </pc:spChg>
        <pc:picChg chg="mod modCrop">
          <ac:chgData name="Adel Taher Abdelhamid ElAdly" userId="f35cf37f-4e97-46f9-993b-b596b59eb4e8" providerId="ADAL" clId="{9B8B8438-A975-4828-BA3D-171E743FB68F}" dt="2026-06-01T14:52:02.742" v="3405" actId="1076"/>
          <ac:picMkLst>
            <pc:docMk/>
            <pc:sldMk cId="2841847048" sldId="301"/>
            <ac:picMk id="5" creationId="{D80A9A37-6051-C5A5-9AFC-EE01436AE48C}"/>
          </ac:picMkLst>
        </pc:picChg>
      </pc:sldChg>
      <pc:sldChg chg="addSp modSp add mod">
        <pc:chgData name="Adel Taher Abdelhamid ElAdly" userId="f35cf37f-4e97-46f9-993b-b596b59eb4e8" providerId="ADAL" clId="{9B8B8438-A975-4828-BA3D-171E743FB68F}" dt="2026-06-22T15:04:51.231" v="5138" actId="1076"/>
        <pc:sldMkLst>
          <pc:docMk/>
          <pc:sldMk cId="3159168571" sldId="302"/>
        </pc:sldMkLst>
        <pc:picChg chg="add mod">
          <ac:chgData name="Adel Taher Abdelhamid ElAdly" userId="f35cf37f-4e97-46f9-993b-b596b59eb4e8" providerId="ADAL" clId="{9B8B8438-A975-4828-BA3D-171E743FB68F}" dt="2026-06-22T15:04:51.231" v="5138" actId="1076"/>
          <ac:picMkLst>
            <pc:docMk/>
            <pc:sldMk cId="3159168571" sldId="302"/>
            <ac:picMk id="4" creationId="{E583C7F0-6E8D-94FA-3418-01BF4E9A3E80}"/>
          </ac:picMkLst>
        </pc:picChg>
        <pc:picChg chg="mod">
          <ac:chgData name="Adel Taher Abdelhamid ElAdly" userId="f35cf37f-4e97-46f9-993b-b596b59eb4e8" providerId="ADAL" clId="{9B8B8438-A975-4828-BA3D-171E743FB68F}" dt="2026-06-22T15:04:43.907" v="5137" actId="1076"/>
          <ac:picMkLst>
            <pc:docMk/>
            <pc:sldMk cId="3159168571" sldId="302"/>
            <ac:picMk id="5" creationId="{F61CA900-B6DC-7DA8-0F94-BA13EBD68996}"/>
          </ac:picMkLst>
        </pc:picChg>
      </pc:sldChg>
      <pc:sldChg chg="add">
        <pc:chgData name="Adel Taher Abdelhamid ElAdly" userId="f35cf37f-4e97-46f9-993b-b596b59eb4e8" providerId="ADAL" clId="{9B8B8438-A975-4828-BA3D-171E743FB68F}" dt="2026-06-01T14:52:20.782" v="3407"/>
        <pc:sldMkLst>
          <pc:docMk/>
          <pc:sldMk cId="1711256684" sldId="303"/>
        </pc:sldMkLst>
      </pc:sldChg>
      <pc:sldChg chg="add">
        <pc:chgData name="Adel Taher Abdelhamid ElAdly" userId="f35cf37f-4e97-46f9-993b-b596b59eb4e8" providerId="ADAL" clId="{9B8B8438-A975-4828-BA3D-171E743FB68F}" dt="2026-06-01T14:52:31.899" v="3410"/>
        <pc:sldMkLst>
          <pc:docMk/>
          <pc:sldMk cId="3875042740" sldId="304"/>
        </pc:sldMkLst>
      </pc:sldChg>
      <pc:sldChg chg="modSp add mod">
        <pc:chgData name="Adel Taher Abdelhamid ElAdly" userId="f35cf37f-4e97-46f9-993b-b596b59eb4e8" providerId="ADAL" clId="{9B8B8438-A975-4828-BA3D-171E743FB68F}" dt="2026-06-22T16:11:28.450" v="5919"/>
        <pc:sldMkLst>
          <pc:docMk/>
          <pc:sldMk cId="1923339863" sldId="305"/>
        </pc:sldMkLst>
        <pc:spChg chg="mod">
          <ac:chgData name="Adel Taher Abdelhamid ElAdly" userId="f35cf37f-4e97-46f9-993b-b596b59eb4e8" providerId="ADAL" clId="{9B8B8438-A975-4828-BA3D-171E743FB68F}" dt="2026-06-22T16:11:28.450" v="5919"/>
          <ac:spMkLst>
            <pc:docMk/>
            <pc:sldMk cId="1923339863" sldId="305"/>
            <ac:spMk id="2" creationId="{4CD55961-5BDE-2126-C852-B125BBE3C7BB}"/>
          </ac:spMkLst>
        </pc:spChg>
      </pc:sldChg>
      <pc:sldChg chg="modSp add mod ord">
        <pc:chgData name="Adel Taher Abdelhamid ElAdly" userId="f35cf37f-4e97-46f9-993b-b596b59eb4e8" providerId="ADAL" clId="{9B8B8438-A975-4828-BA3D-171E743FB68F}" dt="2026-06-01T14:49:22.326" v="3254" actId="20577"/>
        <pc:sldMkLst>
          <pc:docMk/>
          <pc:sldMk cId="2745930697" sldId="307"/>
        </pc:sldMkLst>
        <pc:spChg chg="mod">
          <ac:chgData name="Adel Taher Abdelhamid ElAdly" userId="f35cf37f-4e97-46f9-993b-b596b59eb4e8" providerId="ADAL" clId="{9B8B8438-A975-4828-BA3D-171E743FB68F}" dt="2026-06-01T14:49:22.326" v="3254" actId="20577"/>
          <ac:spMkLst>
            <pc:docMk/>
            <pc:sldMk cId="2745930697" sldId="307"/>
            <ac:spMk id="3" creationId="{9F517984-9D85-5D2D-E691-C95CF8ACE508}"/>
          </ac:spMkLst>
        </pc:spChg>
      </pc:sldChg>
      <pc:sldChg chg="addSp modSp add mod">
        <pc:chgData name="Adel Taher Abdelhamid ElAdly" userId="f35cf37f-4e97-46f9-993b-b596b59eb4e8" providerId="ADAL" clId="{9B8B8438-A975-4828-BA3D-171E743FB68F}" dt="2026-06-22T15:54:44.657" v="5669" actId="207"/>
        <pc:sldMkLst>
          <pc:docMk/>
          <pc:sldMk cId="2747498912" sldId="308"/>
        </pc:sldMkLst>
        <pc:spChg chg="mod">
          <ac:chgData name="Adel Taher Abdelhamid ElAdly" userId="f35cf37f-4e97-46f9-993b-b596b59eb4e8" providerId="ADAL" clId="{9B8B8438-A975-4828-BA3D-171E743FB68F}" dt="2026-06-22T15:54:44.657" v="5669" actId="207"/>
          <ac:spMkLst>
            <pc:docMk/>
            <pc:sldMk cId="2747498912" sldId="308"/>
            <ac:spMk id="2" creationId="{4620BF24-05A0-06E0-1880-4D831F9F2256}"/>
          </ac:spMkLst>
        </pc:spChg>
        <pc:spChg chg="mod">
          <ac:chgData name="Adel Taher Abdelhamid ElAdly" userId="f35cf37f-4e97-46f9-993b-b596b59eb4e8" providerId="ADAL" clId="{9B8B8438-A975-4828-BA3D-171E743FB68F}" dt="2026-06-01T14:49:51.706" v="3264" actId="20577"/>
          <ac:spMkLst>
            <pc:docMk/>
            <pc:sldMk cId="2747498912" sldId="308"/>
            <ac:spMk id="3" creationId="{C3065F6D-B383-94DD-8251-9B9EA72C6568}"/>
          </ac:spMkLst>
        </pc:spChg>
        <pc:picChg chg="add mod">
          <ac:chgData name="Adel Taher Abdelhamid ElAdly" userId="f35cf37f-4e97-46f9-993b-b596b59eb4e8" providerId="ADAL" clId="{9B8B8438-A975-4828-BA3D-171E743FB68F}" dt="2026-06-22T15:54:33.026" v="5661" actId="1076"/>
          <ac:picMkLst>
            <pc:docMk/>
            <pc:sldMk cId="2747498912" sldId="308"/>
            <ac:picMk id="5" creationId="{D8273FBD-A843-491E-CBB7-7D38DE34B9C0}"/>
          </ac:picMkLst>
        </pc:picChg>
      </pc:sldChg>
      <pc:sldChg chg="addSp modSp add mod ord">
        <pc:chgData name="Adel Taher Abdelhamid ElAdly" userId="f35cf37f-4e97-46f9-993b-b596b59eb4e8" providerId="ADAL" clId="{9B8B8438-A975-4828-BA3D-171E743FB68F}" dt="2026-06-22T15:32:06.444" v="5384" actId="1076"/>
        <pc:sldMkLst>
          <pc:docMk/>
          <pc:sldMk cId="2028151435" sldId="309"/>
        </pc:sldMkLst>
        <pc:spChg chg="mod">
          <ac:chgData name="Adel Taher Abdelhamid ElAdly" userId="f35cf37f-4e97-46f9-993b-b596b59eb4e8" providerId="ADAL" clId="{9B8B8438-A975-4828-BA3D-171E743FB68F}" dt="2026-06-01T14:50:10.658" v="3276" actId="20577"/>
          <ac:spMkLst>
            <pc:docMk/>
            <pc:sldMk cId="2028151435" sldId="309"/>
            <ac:spMk id="2" creationId="{343B92BF-7A93-7432-1352-918AA5DFD2AB}"/>
          </ac:spMkLst>
        </pc:spChg>
        <pc:spChg chg="mod">
          <ac:chgData name="Adel Taher Abdelhamid ElAdly" userId="f35cf37f-4e97-46f9-993b-b596b59eb4e8" providerId="ADAL" clId="{9B8B8438-A975-4828-BA3D-171E743FB68F}" dt="2026-06-22T15:32:02.463" v="5383" actId="20577"/>
          <ac:spMkLst>
            <pc:docMk/>
            <pc:sldMk cId="2028151435" sldId="309"/>
            <ac:spMk id="3" creationId="{B1C5678C-8C60-76C7-8558-6FA4BAFB0A40}"/>
          </ac:spMkLst>
        </pc:spChg>
        <pc:picChg chg="add mod">
          <ac:chgData name="Adel Taher Abdelhamid ElAdly" userId="f35cf37f-4e97-46f9-993b-b596b59eb4e8" providerId="ADAL" clId="{9B8B8438-A975-4828-BA3D-171E743FB68F}" dt="2026-06-22T15:32:06.444" v="5384" actId="1076"/>
          <ac:picMkLst>
            <pc:docMk/>
            <pc:sldMk cId="2028151435" sldId="309"/>
            <ac:picMk id="5" creationId="{FD81C123-8B0F-F027-694E-D2E317883170}"/>
          </ac:picMkLst>
        </pc:picChg>
      </pc:sldChg>
      <pc:sldChg chg="modSp add mod">
        <pc:chgData name="Adel Taher Abdelhamid ElAdly" userId="f35cf37f-4e97-46f9-993b-b596b59eb4e8" providerId="ADAL" clId="{9B8B8438-A975-4828-BA3D-171E743FB68F}" dt="2026-06-22T15:46:30.517" v="5610" actId="207"/>
        <pc:sldMkLst>
          <pc:docMk/>
          <pc:sldMk cId="3744908800" sldId="310"/>
        </pc:sldMkLst>
        <pc:spChg chg="mod">
          <ac:chgData name="Adel Taher Abdelhamid ElAdly" userId="f35cf37f-4e97-46f9-993b-b596b59eb4e8" providerId="ADAL" clId="{9B8B8438-A975-4828-BA3D-171E743FB68F}" dt="2026-06-22T15:46:30.517" v="5610" actId="207"/>
          <ac:spMkLst>
            <pc:docMk/>
            <pc:sldMk cId="3744908800" sldId="310"/>
            <ac:spMk id="2" creationId="{14710394-0256-3E3C-6C46-1E15E1AE8470}"/>
          </ac:spMkLst>
        </pc:spChg>
      </pc:sldChg>
      <pc:sldChg chg="modSp add mod">
        <pc:chgData name="Adel Taher Abdelhamid ElAdly" userId="f35cf37f-4e97-46f9-993b-b596b59eb4e8" providerId="ADAL" clId="{9B8B8438-A975-4828-BA3D-171E743FB68F}" dt="2026-06-22T16:08:45.988" v="5916" actId="20577"/>
        <pc:sldMkLst>
          <pc:docMk/>
          <pc:sldMk cId="2116289237" sldId="311"/>
        </pc:sldMkLst>
        <pc:spChg chg="mod">
          <ac:chgData name="Adel Taher Abdelhamid ElAdly" userId="f35cf37f-4e97-46f9-993b-b596b59eb4e8" providerId="ADAL" clId="{9B8B8438-A975-4828-BA3D-171E743FB68F}" dt="2026-06-22T16:08:45.988" v="5916" actId="20577"/>
          <ac:spMkLst>
            <pc:docMk/>
            <pc:sldMk cId="2116289237" sldId="311"/>
            <ac:spMk id="3" creationId="{4C6BA8AD-EA35-698F-31C8-8BC9E673ACCE}"/>
          </ac:spMkLst>
        </pc:spChg>
      </pc:sldChg>
      <pc:sldChg chg="add">
        <pc:chgData name="Adel Taher Abdelhamid ElAdly" userId="f35cf37f-4e97-46f9-993b-b596b59eb4e8" providerId="ADAL" clId="{9B8B8438-A975-4828-BA3D-171E743FB68F}" dt="2026-06-01T14:51:20.484" v="3358"/>
        <pc:sldMkLst>
          <pc:docMk/>
          <pc:sldMk cId="2668110817" sldId="312"/>
        </pc:sldMkLst>
      </pc:sldChg>
      <pc:sldChg chg="add">
        <pc:chgData name="Adel Taher Abdelhamid ElAdly" userId="f35cf37f-4e97-46f9-993b-b596b59eb4e8" providerId="ADAL" clId="{9B8B8438-A975-4828-BA3D-171E743FB68F}" dt="2026-06-01T14:51:25.753" v="3359"/>
        <pc:sldMkLst>
          <pc:docMk/>
          <pc:sldMk cId="87593112" sldId="313"/>
        </pc:sldMkLst>
      </pc:sldChg>
      <pc:sldChg chg="add">
        <pc:chgData name="Adel Taher Abdelhamid ElAdly" userId="f35cf37f-4e97-46f9-993b-b596b59eb4e8" providerId="ADAL" clId="{9B8B8438-A975-4828-BA3D-171E743FB68F}" dt="2026-06-01T14:52:45.111" v="3412"/>
        <pc:sldMkLst>
          <pc:docMk/>
          <pc:sldMk cId="2972172967" sldId="314"/>
        </pc:sldMkLst>
      </pc:sldChg>
      <pc:sldChg chg="add">
        <pc:chgData name="Adel Taher Abdelhamid ElAdly" userId="f35cf37f-4e97-46f9-993b-b596b59eb4e8" providerId="ADAL" clId="{9B8B8438-A975-4828-BA3D-171E743FB68F}" dt="2026-06-01T14:52:48.657" v="3413"/>
        <pc:sldMkLst>
          <pc:docMk/>
          <pc:sldMk cId="17104471" sldId="315"/>
        </pc:sldMkLst>
      </pc:sldChg>
      <pc:sldChg chg="add">
        <pc:chgData name="Adel Taher Abdelhamid ElAdly" userId="f35cf37f-4e97-46f9-993b-b596b59eb4e8" providerId="ADAL" clId="{9B8B8438-A975-4828-BA3D-171E743FB68F}" dt="2026-06-01T14:52:54.434" v="3414"/>
        <pc:sldMkLst>
          <pc:docMk/>
          <pc:sldMk cId="1905548786" sldId="316"/>
        </pc:sldMkLst>
      </pc:sldChg>
      <pc:sldChg chg="add">
        <pc:chgData name="Adel Taher Abdelhamid ElAdly" userId="f35cf37f-4e97-46f9-993b-b596b59eb4e8" providerId="ADAL" clId="{9B8B8438-A975-4828-BA3D-171E743FB68F}" dt="2026-06-01T14:52:59.828" v="3415"/>
        <pc:sldMkLst>
          <pc:docMk/>
          <pc:sldMk cId="3636145960" sldId="317"/>
        </pc:sldMkLst>
      </pc:sldChg>
      <pc:sldChg chg="addSp delSp modSp add mod ord">
        <pc:chgData name="Adel Taher Abdelhamid ElAdly" userId="f35cf37f-4e97-46f9-993b-b596b59eb4e8" providerId="ADAL" clId="{9B8B8438-A975-4828-BA3D-171E743FB68F}" dt="2026-06-22T15:26:39.275" v="5292" actId="20577"/>
        <pc:sldMkLst>
          <pc:docMk/>
          <pc:sldMk cId="2081746384" sldId="318"/>
        </pc:sldMkLst>
        <pc:spChg chg="mod">
          <ac:chgData name="Adel Taher Abdelhamid ElAdly" userId="f35cf37f-4e97-46f9-993b-b596b59eb4e8" providerId="ADAL" clId="{9B8B8438-A975-4828-BA3D-171E743FB68F}" dt="2026-06-22T15:26:39.275" v="5292" actId="20577"/>
          <ac:spMkLst>
            <pc:docMk/>
            <pc:sldMk cId="2081746384" sldId="318"/>
            <ac:spMk id="2" creationId="{D29C7489-63F8-CCE6-15C1-2B5634996210}"/>
          </ac:spMkLst>
        </pc:spChg>
        <pc:spChg chg="del">
          <ac:chgData name="Adel Taher Abdelhamid ElAdly" userId="f35cf37f-4e97-46f9-993b-b596b59eb4e8" providerId="ADAL" clId="{9B8B8438-A975-4828-BA3D-171E743FB68F}" dt="2026-06-22T15:26:03.334" v="5278" actId="478"/>
          <ac:spMkLst>
            <pc:docMk/>
            <pc:sldMk cId="2081746384" sldId="318"/>
            <ac:spMk id="3" creationId="{45DAA5E3-3B39-B2CE-E258-40BE006BA122}"/>
          </ac:spMkLst>
        </pc:spChg>
        <pc:picChg chg="add mod">
          <ac:chgData name="Adel Taher Abdelhamid ElAdly" userId="f35cf37f-4e97-46f9-993b-b596b59eb4e8" providerId="ADAL" clId="{9B8B8438-A975-4828-BA3D-171E743FB68F}" dt="2026-06-22T15:26:35.673" v="5280" actId="1076"/>
          <ac:picMkLst>
            <pc:docMk/>
            <pc:sldMk cId="2081746384" sldId="318"/>
            <ac:picMk id="5" creationId="{0853D2A7-05B9-3EDA-6ECD-51DB0EAED486}"/>
          </ac:picMkLst>
        </pc:picChg>
      </pc:sldChg>
      <pc:sldChg chg="modSp add mod ord">
        <pc:chgData name="Adel Taher Abdelhamid ElAdly" userId="f35cf37f-4e97-46f9-993b-b596b59eb4e8" providerId="ADAL" clId="{9B8B8438-A975-4828-BA3D-171E743FB68F}" dt="2026-06-01T14:53:32.287" v="3434"/>
        <pc:sldMkLst>
          <pc:docMk/>
          <pc:sldMk cId="329014191" sldId="319"/>
        </pc:sldMkLst>
        <pc:spChg chg="mod">
          <ac:chgData name="Adel Taher Abdelhamid ElAdly" userId="f35cf37f-4e97-46f9-993b-b596b59eb4e8" providerId="ADAL" clId="{9B8B8438-A975-4828-BA3D-171E743FB68F}" dt="2026-06-01T14:53:22.325" v="3432" actId="20577"/>
          <ac:spMkLst>
            <pc:docMk/>
            <pc:sldMk cId="329014191" sldId="319"/>
            <ac:spMk id="2" creationId="{8A9495AE-FE6D-891F-2138-5CEEF587D3FF}"/>
          </ac:spMkLst>
        </pc:spChg>
      </pc:sldChg>
      <pc:sldChg chg="add">
        <pc:chgData name="Adel Taher Abdelhamid ElAdly" userId="f35cf37f-4e97-46f9-993b-b596b59eb4e8" providerId="ADAL" clId="{9B8B8438-A975-4828-BA3D-171E743FB68F}" dt="2026-06-01T14:53:33.725" v="3435"/>
        <pc:sldMkLst>
          <pc:docMk/>
          <pc:sldMk cId="835052489" sldId="320"/>
        </pc:sldMkLst>
      </pc:sldChg>
      <pc:sldChg chg="add">
        <pc:chgData name="Adel Taher Abdelhamid ElAdly" userId="f35cf37f-4e97-46f9-993b-b596b59eb4e8" providerId="ADAL" clId="{9B8B8438-A975-4828-BA3D-171E743FB68F}" dt="2026-06-01T14:53:41.358" v="3436"/>
        <pc:sldMkLst>
          <pc:docMk/>
          <pc:sldMk cId="1709543525" sldId="321"/>
        </pc:sldMkLst>
      </pc:sldChg>
      <pc:sldChg chg="add">
        <pc:chgData name="Adel Taher Abdelhamid ElAdly" userId="f35cf37f-4e97-46f9-993b-b596b59eb4e8" providerId="ADAL" clId="{9B8B8438-A975-4828-BA3D-171E743FB68F}" dt="2026-06-01T14:53:45.251" v="3437"/>
        <pc:sldMkLst>
          <pc:docMk/>
          <pc:sldMk cId="327348722" sldId="322"/>
        </pc:sldMkLst>
      </pc:sldChg>
      <pc:sldChg chg="addSp modSp add mod">
        <pc:chgData name="Adel Taher Abdelhamid ElAdly" userId="f35cf37f-4e97-46f9-993b-b596b59eb4e8" providerId="ADAL" clId="{9B8B8438-A975-4828-BA3D-171E743FB68F}" dt="2026-06-22T15:12:29.947" v="5145" actId="1076"/>
        <pc:sldMkLst>
          <pc:docMk/>
          <pc:sldMk cId="3413325595" sldId="323"/>
        </pc:sldMkLst>
        <pc:picChg chg="add mod">
          <ac:chgData name="Adel Taher Abdelhamid ElAdly" userId="f35cf37f-4e97-46f9-993b-b596b59eb4e8" providerId="ADAL" clId="{9B8B8438-A975-4828-BA3D-171E743FB68F}" dt="2026-06-22T15:12:29.947" v="5145" actId="1076"/>
          <ac:picMkLst>
            <pc:docMk/>
            <pc:sldMk cId="3413325595" sldId="323"/>
            <ac:picMk id="4" creationId="{4052B684-ACE6-7042-C560-312D482B0F65}"/>
          </ac:picMkLst>
        </pc:picChg>
        <pc:picChg chg="mod">
          <ac:chgData name="Adel Taher Abdelhamid ElAdly" userId="f35cf37f-4e97-46f9-993b-b596b59eb4e8" providerId="ADAL" clId="{9B8B8438-A975-4828-BA3D-171E743FB68F}" dt="2026-06-22T15:12:27.493" v="5144" actId="1076"/>
          <ac:picMkLst>
            <pc:docMk/>
            <pc:sldMk cId="3413325595" sldId="323"/>
            <ac:picMk id="5" creationId="{5ABCA36A-3931-A1EB-5308-5551574CB3F6}"/>
          </ac:picMkLst>
        </pc:picChg>
      </pc:sldChg>
      <pc:sldChg chg="add">
        <pc:chgData name="Adel Taher Abdelhamid ElAdly" userId="f35cf37f-4e97-46f9-993b-b596b59eb4e8" providerId="ADAL" clId="{9B8B8438-A975-4828-BA3D-171E743FB68F}" dt="2026-06-01T14:53:52.676" v="3439"/>
        <pc:sldMkLst>
          <pc:docMk/>
          <pc:sldMk cId="1550520644" sldId="324"/>
        </pc:sldMkLst>
      </pc:sldChg>
      <pc:sldChg chg="modSp add mod">
        <pc:chgData name="Adel Taher Abdelhamid ElAdly" userId="f35cf37f-4e97-46f9-993b-b596b59eb4e8" providerId="ADAL" clId="{9B8B8438-A975-4828-BA3D-171E743FB68F}" dt="2026-06-22T15:18:46.549" v="5175" actId="20577"/>
        <pc:sldMkLst>
          <pc:docMk/>
          <pc:sldMk cId="354508943" sldId="325"/>
        </pc:sldMkLst>
        <pc:spChg chg="mod">
          <ac:chgData name="Adel Taher Abdelhamid ElAdly" userId="f35cf37f-4e97-46f9-993b-b596b59eb4e8" providerId="ADAL" clId="{9B8B8438-A975-4828-BA3D-171E743FB68F}" dt="2026-06-22T15:18:46.549" v="5175" actId="20577"/>
          <ac:spMkLst>
            <pc:docMk/>
            <pc:sldMk cId="354508943" sldId="325"/>
            <ac:spMk id="2" creationId="{DE69E025-41F2-BAC7-AE76-6494CB8CD5AF}"/>
          </ac:spMkLst>
        </pc:spChg>
      </pc:sldChg>
      <pc:sldChg chg="modSp add mod">
        <pc:chgData name="Adel Taher Abdelhamid ElAdly" userId="f35cf37f-4e97-46f9-993b-b596b59eb4e8" providerId="ADAL" clId="{9B8B8438-A975-4828-BA3D-171E743FB68F}" dt="2026-06-22T15:22:58.072" v="5211" actId="20577"/>
        <pc:sldMkLst>
          <pc:docMk/>
          <pc:sldMk cId="3253945893" sldId="326"/>
        </pc:sldMkLst>
        <pc:spChg chg="mod">
          <ac:chgData name="Adel Taher Abdelhamid ElAdly" userId="f35cf37f-4e97-46f9-993b-b596b59eb4e8" providerId="ADAL" clId="{9B8B8438-A975-4828-BA3D-171E743FB68F}" dt="2026-06-22T15:22:58.072" v="5211" actId="20577"/>
          <ac:spMkLst>
            <pc:docMk/>
            <pc:sldMk cId="3253945893" sldId="326"/>
            <ac:spMk id="2" creationId="{32870577-C8B1-C5F4-0538-F7E7E8BB452C}"/>
          </ac:spMkLst>
        </pc:spChg>
      </pc:sldChg>
      <pc:sldChg chg="add">
        <pc:chgData name="Adel Taher Abdelhamid ElAdly" userId="f35cf37f-4e97-46f9-993b-b596b59eb4e8" providerId="ADAL" clId="{9B8B8438-A975-4828-BA3D-171E743FB68F}" dt="2026-06-01T14:54:10.205" v="3443"/>
        <pc:sldMkLst>
          <pc:docMk/>
          <pc:sldMk cId="324242128" sldId="327"/>
        </pc:sldMkLst>
      </pc:sldChg>
      <pc:sldChg chg="add">
        <pc:chgData name="Adel Taher Abdelhamid ElAdly" userId="f35cf37f-4e97-46f9-993b-b596b59eb4e8" providerId="ADAL" clId="{9B8B8438-A975-4828-BA3D-171E743FB68F}" dt="2026-06-01T14:54:20.805" v="3445"/>
        <pc:sldMkLst>
          <pc:docMk/>
          <pc:sldMk cId="379221242" sldId="328"/>
        </pc:sldMkLst>
      </pc:sldChg>
      <pc:sldChg chg="modSp add mod ord">
        <pc:chgData name="Adel Taher Abdelhamid ElAdly" userId="f35cf37f-4e97-46f9-993b-b596b59eb4e8" providerId="ADAL" clId="{9B8B8438-A975-4828-BA3D-171E743FB68F}" dt="2026-06-14T18:31:57.397" v="4024"/>
        <pc:sldMkLst>
          <pc:docMk/>
          <pc:sldMk cId="3424678717" sldId="329"/>
        </pc:sldMkLst>
        <pc:spChg chg="mod">
          <ac:chgData name="Adel Taher Abdelhamid ElAdly" userId="f35cf37f-4e97-46f9-993b-b596b59eb4e8" providerId="ADAL" clId="{9B8B8438-A975-4828-BA3D-171E743FB68F}" dt="2026-06-14T18:29:26.158" v="3638" actId="20577"/>
          <ac:spMkLst>
            <pc:docMk/>
            <pc:sldMk cId="3424678717" sldId="329"/>
            <ac:spMk id="2" creationId="{0D12D64E-4A8E-4D73-2547-27B333DCCEF1}"/>
          </ac:spMkLst>
        </pc:spChg>
      </pc:sldChg>
      <pc:sldChg chg="modSp add mod">
        <pc:chgData name="Adel Taher Abdelhamid ElAdly" userId="f35cf37f-4e97-46f9-993b-b596b59eb4e8" providerId="ADAL" clId="{9B8B8438-A975-4828-BA3D-171E743FB68F}" dt="2026-06-22T15:52:22.038" v="5626" actId="14100"/>
        <pc:sldMkLst>
          <pc:docMk/>
          <pc:sldMk cId="323128063" sldId="330"/>
        </pc:sldMkLst>
        <pc:spChg chg="mod">
          <ac:chgData name="Adel Taher Abdelhamid ElAdly" userId="f35cf37f-4e97-46f9-993b-b596b59eb4e8" providerId="ADAL" clId="{9B8B8438-A975-4828-BA3D-171E743FB68F}" dt="2026-06-22T15:52:22.038" v="5626" actId="14100"/>
          <ac:spMkLst>
            <pc:docMk/>
            <pc:sldMk cId="323128063" sldId="330"/>
            <ac:spMk id="2" creationId="{D8398000-93EE-B992-AE8D-1DB75D1DAB8D}"/>
          </ac:spMkLst>
        </pc:spChg>
      </pc:sldChg>
      <pc:sldChg chg="addSp modSp add mod">
        <pc:chgData name="Adel Taher Abdelhamid ElAdly" userId="f35cf37f-4e97-46f9-993b-b596b59eb4e8" providerId="ADAL" clId="{9B8B8438-A975-4828-BA3D-171E743FB68F}" dt="2026-06-22T14:57:46.334" v="5117" actId="1076"/>
        <pc:sldMkLst>
          <pc:docMk/>
          <pc:sldMk cId="18216225" sldId="331"/>
        </pc:sldMkLst>
        <pc:spChg chg="mod">
          <ac:chgData name="Adel Taher Abdelhamid ElAdly" userId="f35cf37f-4e97-46f9-993b-b596b59eb4e8" providerId="ADAL" clId="{9B8B8438-A975-4828-BA3D-171E743FB68F}" dt="2026-06-22T14:57:29.998" v="5114"/>
          <ac:spMkLst>
            <pc:docMk/>
            <pc:sldMk cId="18216225" sldId="331"/>
            <ac:spMk id="2" creationId="{49947249-D66C-3D92-AC72-AD7A5FA4A390}"/>
          </ac:spMkLst>
        </pc:spChg>
        <pc:picChg chg="add mod">
          <ac:chgData name="Adel Taher Abdelhamid ElAdly" userId="f35cf37f-4e97-46f9-993b-b596b59eb4e8" providerId="ADAL" clId="{9B8B8438-A975-4828-BA3D-171E743FB68F}" dt="2026-06-22T14:57:46.334" v="5117" actId="1076"/>
          <ac:picMkLst>
            <pc:docMk/>
            <pc:sldMk cId="18216225" sldId="331"/>
            <ac:picMk id="4" creationId="{AA177915-A2F7-E3A0-74F7-BCDF2946BDC1}"/>
          </ac:picMkLst>
        </pc:picChg>
      </pc:sldChg>
      <pc:sldChg chg="modSp add mod">
        <pc:chgData name="Adel Taher Abdelhamid ElAdly" userId="f35cf37f-4e97-46f9-993b-b596b59eb4e8" providerId="ADAL" clId="{9B8B8438-A975-4828-BA3D-171E743FB68F}" dt="2026-06-22T14:59:15.758" v="5133" actId="20577"/>
        <pc:sldMkLst>
          <pc:docMk/>
          <pc:sldMk cId="3625331258" sldId="332"/>
        </pc:sldMkLst>
        <pc:spChg chg="mod">
          <ac:chgData name="Adel Taher Abdelhamid ElAdly" userId="f35cf37f-4e97-46f9-993b-b596b59eb4e8" providerId="ADAL" clId="{9B8B8438-A975-4828-BA3D-171E743FB68F}" dt="2026-06-22T14:59:15.758" v="5133" actId="20577"/>
          <ac:spMkLst>
            <pc:docMk/>
            <pc:sldMk cId="3625331258" sldId="332"/>
            <ac:spMk id="2" creationId="{BEB9DA36-2CA0-A7A6-BA45-5E88A2EFC08F}"/>
          </ac:spMkLst>
        </pc:spChg>
      </pc:sldChg>
      <pc:sldChg chg="add">
        <pc:chgData name="Adel Taher Abdelhamid ElAdly" userId="f35cf37f-4e97-46f9-993b-b596b59eb4e8" providerId="ADAL" clId="{9B8B8438-A975-4828-BA3D-171E743FB68F}" dt="2026-06-01T14:54:49.585" v="3452"/>
        <pc:sldMkLst>
          <pc:docMk/>
          <pc:sldMk cId="3259227159" sldId="333"/>
        </pc:sldMkLst>
      </pc:sldChg>
      <pc:sldChg chg="add">
        <pc:chgData name="Adel Taher Abdelhamid ElAdly" userId="f35cf37f-4e97-46f9-993b-b596b59eb4e8" providerId="ADAL" clId="{9B8B8438-A975-4828-BA3D-171E743FB68F}" dt="2026-06-01T14:54:52.445" v="3453"/>
        <pc:sldMkLst>
          <pc:docMk/>
          <pc:sldMk cId="3592922528" sldId="334"/>
        </pc:sldMkLst>
      </pc:sldChg>
      <pc:sldChg chg="add">
        <pc:chgData name="Adel Taher Abdelhamid ElAdly" userId="f35cf37f-4e97-46f9-993b-b596b59eb4e8" providerId="ADAL" clId="{9B8B8438-A975-4828-BA3D-171E743FB68F}" dt="2026-06-01T14:54:59.175" v="3454"/>
        <pc:sldMkLst>
          <pc:docMk/>
          <pc:sldMk cId="1411019561" sldId="335"/>
        </pc:sldMkLst>
      </pc:sldChg>
      <pc:sldChg chg="delSp modSp new mod">
        <pc:chgData name="Adel Taher Abdelhamid ElAdly" userId="f35cf37f-4e97-46f9-993b-b596b59eb4e8" providerId="ADAL" clId="{9B8B8438-A975-4828-BA3D-171E743FB68F}" dt="2026-06-22T15:25:52.791" v="5277" actId="20577"/>
        <pc:sldMkLst>
          <pc:docMk/>
          <pc:sldMk cId="3536518549" sldId="336"/>
        </pc:sldMkLst>
        <pc:spChg chg="mod">
          <ac:chgData name="Adel Taher Abdelhamid ElAdly" userId="f35cf37f-4e97-46f9-993b-b596b59eb4e8" providerId="ADAL" clId="{9B8B8438-A975-4828-BA3D-171E743FB68F}" dt="2026-06-22T15:25:52.791" v="5277" actId="20577"/>
          <ac:spMkLst>
            <pc:docMk/>
            <pc:sldMk cId="3536518549" sldId="336"/>
            <ac:spMk id="2" creationId="{EB5AC60D-EC3F-D857-918C-FF9C97550BA7}"/>
          </ac:spMkLst>
        </pc:spChg>
      </pc:sldChg>
      <pc:sldChg chg="modSp add mod ord">
        <pc:chgData name="Adel Taher Abdelhamid ElAdly" userId="f35cf37f-4e97-46f9-993b-b596b59eb4e8" providerId="ADAL" clId="{9B8B8438-A975-4828-BA3D-171E743FB68F}" dt="2026-06-22T15:40:56.591" v="5503" actId="20577"/>
        <pc:sldMkLst>
          <pc:docMk/>
          <pc:sldMk cId="2737064273" sldId="337"/>
        </pc:sldMkLst>
        <pc:spChg chg="mod">
          <ac:chgData name="Adel Taher Abdelhamid ElAdly" userId="f35cf37f-4e97-46f9-993b-b596b59eb4e8" providerId="ADAL" clId="{9B8B8438-A975-4828-BA3D-171E743FB68F}" dt="2026-06-22T15:40:56.591" v="5503" actId="20577"/>
          <ac:spMkLst>
            <pc:docMk/>
            <pc:sldMk cId="2737064273" sldId="337"/>
            <ac:spMk id="4" creationId="{480F9016-7631-9BB2-408D-60D75857D85B}"/>
          </ac:spMkLst>
        </pc:spChg>
      </pc:sldChg>
      <pc:sldChg chg="add">
        <pc:chgData name="Adel Taher Abdelhamid ElAdly" userId="f35cf37f-4e97-46f9-993b-b596b59eb4e8" providerId="ADAL" clId="{9B8B8438-A975-4828-BA3D-171E743FB68F}" dt="2026-06-01T14:58:18.626" v="3590"/>
        <pc:sldMkLst>
          <pc:docMk/>
          <pc:sldMk cId="1502544460" sldId="338"/>
        </pc:sldMkLst>
      </pc:sldChg>
      <pc:sldChg chg="modSp new mod ord">
        <pc:chgData name="Adel Taher Abdelhamid ElAdly" userId="f35cf37f-4e97-46f9-993b-b596b59eb4e8" providerId="ADAL" clId="{9B8B8438-A975-4828-BA3D-171E743FB68F}" dt="2026-06-14T18:32:19.304" v="4030"/>
        <pc:sldMkLst>
          <pc:docMk/>
          <pc:sldMk cId="4169250394" sldId="339"/>
        </pc:sldMkLst>
        <pc:spChg chg="mod">
          <ac:chgData name="Adel Taher Abdelhamid ElAdly" userId="f35cf37f-4e97-46f9-993b-b596b59eb4e8" providerId="ADAL" clId="{9B8B8438-A975-4828-BA3D-171E743FB68F}" dt="2026-06-01T14:58:38.515" v="3635" actId="20577"/>
          <ac:spMkLst>
            <pc:docMk/>
            <pc:sldMk cId="4169250394" sldId="339"/>
            <ac:spMk id="2" creationId="{4F160A6C-85FF-0DEE-F934-E30CCA023215}"/>
          </ac:spMkLst>
        </pc:spChg>
      </pc:sldChg>
      <pc:sldChg chg="modSp new mod">
        <pc:chgData name="Adel Taher Abdelhamid ElAdly" userId="f35cf37f-4e97-46f9-993b-b596b59eb4e8" providerId="ADAL" clId="{9B8B8438-A975-4828-BA3D-171E743FB68F}" dt="2026-06-22T14:26:34.837" v="4898" actId="20577"/>
        <pc:sldMkLst>
          <pc:docMk/>
          <pc:sldMk cId="1047315976" sldId="340"/>
        </pc:sldMkLst>
        <pc:spChg chg="mod">
          <ac:chgData name="Adel Taher Abdelhamid ElAdly" userId="f35cf37f-4e97-46f9-993b-b596b59eb4e8" providerId="ADAL" clId="{9B8B8438-A975-4828-BA3D-171E743FB68F}" dt="2026-06-22T14:23:52.451" v="4852" actId="20577"/>
          <ac:spMkLst>
            <pc:docMk/>
            <pc:sldMk cId="1047315976" sldId="340"/>
            <ac:spMk id="2" creationId="{576CEC66-1377-1678-29BC-14BD63E746D7}"/>
          </ac:spMkLst>
        </pc:spChg>
        <pc:spChg chg="mod">
          <ac:chgData name="Adel Taher Abdelhamid ElAdly" userId="f35cf37f-4e97-46f9-993b-b596b59eb4e8" providerId="ADAL" clId="{9B8B8438-A975-4828-BA3D-171E743FB68F}" dt="2026-06-22T14:26:34.837" v="4898" actId="20577"/>
          <ac:spMkLst>
            <pc:docMk/>
            <pc:sldMk cId="1047315976" sldId="340"/>
            <ac:spMk id="3" creationId="{7AD994C4-D101-3960-4248-01FEAB152010}"/>
          </ac:spMkLst>
        </pc:spChg>
      </pc:sldChg>
      <pc:sldChg chg="addSp delSp modSp new mod">
        <pc:chgData name="Adel Taher Abdelhamid ElAdly" userId="f35cf37f-4e97-46f9-993b-b596b59eb4e8" providerId="ADAL" clId="{9B8B8438-A975-4828-BA3D-171E743FB68F}" dt="2026-06-22T14:41:08.966" v="5040" actId="20577"/>
        <pc:sldMkLst>
          <pc:docMk/>
          <pc:sldMk cId="2399455025" sldId="341"/>
        </pc:sldMkLst>
        <pc:spChg chg="mod">
          <ac:chgData name="Adel Taher Abdelhamid ElAdly" userId="f35cf37f-4e97-46f9-993b-b596b59eb4e8" providerId="ADAL" clId="{9B8B8438-A975-4828-BA3D-171E743FB68F}" dt="2026-06-14T18:30:36.371" v="3798" actId="20577"/>
          <ac:spMkLst>
            <pc:docMk/>
            <pc:sldMk cId="2399455025" sldId="341"/>
            <ac:spMk id="2" creationId="{D1DE6CCB-50D4-7B27-C96D-4BEA4B54D0E7}"/>
          </ac:spMkLst>
        </pc:spChg>
        <pc:spChg chg="mod">
          <ac:chgData name="Adel Taher Abdelhamid ElAdly" userId="f35cf37f-4e97-46f9-993b-b596b59eb4e8" providerId="ADAL" clId="{9B8B8438-A975-4828-BA3D-171E743FB68F}" dt="2026-06-22T14:41:08.966" v="5040" actId="20577"/>
          <ac:spMkLst>
            <pc:docMk/>
            <pc:sldMk cId="2399455025" sldId="341"/>
            <ac:spMk id="3" creationId="{719DC3BF-89EF-E425-0002-CF8790894313}"/>
          </ac:spMkLst>
        </pc:spChg>
        <pc:picChg chg="add del mod">
          <ac:chgData name="Adel Taher Abdelhamid ElAdly" userId="f35cf37f-4e97-46f9-993b-b596b59eb4e8" providerId="ADAL" clId="{9B8B8438-A975-4828-BA3D-171E743FB68F}" dt="2026-06-22T14:38:03.464" v="4972" actId="478"/>
          <ac:picMkLst>
            <pc:docMk/>
            <pc:sldMk cId="2399455025" sldId="341"/>
            <ac:picMk id="5" creationId="{CA358307-0494-90F2-4803-A22F72ACF0C0}"/>
          </ac:picMkLst>
        </pc:picChg>
        <pc:picChg chg="add mod">
          <ac:chgData name="Adel Taher Abdelhamid ElAdly" userId="f35cf37f-4e97-46f9-993b-b596b59eb4e8" providerId="ADAL" clId="{9B8B8438-A975-4828-BA3D-171E743FB68F}" dt="2026-06-22T14:38:21.713" v="4975" actId="1076"/>
          <ac:picMkLst>
            <pc:docMk/>
            <pc:sldMk cId="2399455025" sldId="341"/>
            <ac:picMk id="7" creationId="{52F834DF-2455-B8C0-911B-F3F923AA30CB}"/>
          </ac:picMkLst>
        </pc:picChg>
      </pc:sldChg>
      <pc:sldChg chg="addSp modSp new mod">
        <pc:chgData name="Adel Taher Abdelhamid ElAdly" userId="f35cf37f-4e97-46f9-993b-b596b59eb4e8" providerId="ADAL" clId="{9B8B8438-A975-4828-BA3D-171E743FB68F}" dt="2026-06-22T14:48:10.669" v="5095" actId="1076"/>
        <pc:sldMkLst>
          <pc:docMk/>
          <pc:sldMk cId="4170710236" sldId="342"/>
        </pc:sldMkLst>
        <pc:spChg chg="mod">
          <ac:chgData name="Adel Taher Abdelhamid ElAdly" userId="f35cf37f-4e97-46f9-993b-b596b59eb4e8" providerId="ADAL" clId="{9B8B8438-A975-4828-BA3D-171E743FB68F}" dt="2026-06-14T18:31:13.117" v="3955" actId="20577"/>
          <ac:spMkLst>
            <pc:docMk/>
            <pc:sldMk cId="4170710236" sldId="342"/>
            <ac:spMk id="2" creationId="{FF1227DF-11FD-CEE8-F9DB-A9583ABC574A}"/>
          </ac:spMkLst>
        </pc:spChg>
        <pc:spChg chg="mod">
          <ac:chgData name="Adel Taher Abdelhamid ElAdly" userId="f35cf37f-4e97-46f9-993b-b596b59eb4e8" providerId="ADAL" clId="{9B8B8438-A975-4828-BA3D-171E743FB68F}" dt="2026-06-22T14:47:57.531" v="5092" actId="20577"/>
          <ac:spMkLst>
            <pc:docMk/>
            <pc:sldMk cId="4170710236" sldId="342"/>
            <ac:spMk id="3" creationId="{C2E031D3-23C0-7702-0583-D0FA12E41F8C}"/>
          </ac:spMkLst>
        </pc:spChg>
        <pc:picChg chg="add mod">
          <ac:chgData name="Adel Taher Abdelhamid ElAdly" userId="f35cf37f-4e97-46f9-993b-b596b59eb4e8" providerId="ADAL" clId="{9B8B8438-A975-4828-BA3D-171E743FB68F}" dt="2026-06-22T14:48:10.669" v="5095" actId="1076"/>
          <ac:picMkLst>
            <pc:docMk/>
            <pc:sldMk cId="4170710236" sldId="342"/>
            <ac:picMk id="5" creationId="{0BAB9BA0-9889-B2FA-5E07-4C0865D68D6E}"/>
          </ac:picMkLst>
        </pc:picChg>
      </pc:sldChg>
      <pc:sldChg chg="addSp delSp modSp new mod ord">
        <pc:chgData name="Adel Taher Abdelhamid ElAdly" userId="f35cf37f-4e97-46f9-993b-b596b59eb4e8" providerId="ADAL" clId="{9B8B8438-A975-4828-BA3D-171E743FB68F}" dt="2026-06-22T15:24:20.470" v="5276" actId="20577"/>
        <pc:sldMkLst>
          <pc:docMk/>
          <pc:sldMk cId="1772526048" sldId="343"/>
        </pc:sldMkLst>
        <pc:spChg chg="add del mod">
          <ac:chgData name="Adel Taher Abdelhamid ElAdly" userId="f35cf37f-4e97-46f9-993b-b596b59eb4e8" providerId="ADAL" clId="{9B8B8438-A975-4828-BA3D-171E743FB68F}" dt="2026-06-22T15:24:20.470" v="5276" actId="20577"/>
          <ac:spMkLst>
            <pc:docMk/>
            <pc:sldMk cId="1772526048" sldId="343"/>
            <ac:spMk id="2" creationId="{75834BEB-900B-0B4D-120C-EEB3F02A16DB}"/>
          </ac:spMkLst>
        </pc:spChg>
        <pc:picChg chg="add mod">
          <ac:chgData name="Adel Taher Abdelhamid ElAdly" userId="f35cf37f-4e97-46f9-993b-b596b59eb4e8" providerId="ADAL" clId="{9B8B8438-A975-4828-BA3D-171E743FB68F}" dt="2026-06-14T18:42:28.507" v="4199" actId="1076"/>
          <ac:picMkLst>
            <pc:docMk/>
            <pc:sldMk cId="1772526048" sldId="343"/>
            <ac:picMk id="5" creationId="{28013A01-2F4F-B9C9-E4B6-041507313195}"/>
          </ac:picMkLst>
        </pc:picChg>
      </pc:sldChg>
      <pc:sldChg chg="modSp new mod">
        <pc:chgData name="Adel Taher Abdelhamid ElAdly" userId="f35cf37f-4e97-46f9-993b-b596b59eb4e8" providerId="ADAL" clId="{9B8B8438-A975-4828-BA3D-171E743FB68F}" dt="2026-06-14T19:03:16.541" v="4279" actId="20577"/>
        <pc:sldMkLst>
          <pc:docMk/>
          <pc:sldMk cId="1073681673" sldId="344"/>
        </pc:sldMkLst>
        <pc:spChg chg="mod">
          <ac:chgData name="Adel Taher Abdelhamid ElAdly" userId="f35cf37f-4e97-46f9-993b-b596b59eb4e8" providerId="ADAL" clId="{9B8B8438-A975-4828-BA3D-171E743FB68F}" dt="2026-06-14T19:03:07.741" v="4237" actId="20577"/>
          <ac:spMkLst>
            <pc:docMk/>
            <pc:sldMk cId="1073681673" sldId="344"/>
            <ac:spMk id="2" creationId="{367FB626-1F68-D67D-E1E8-B7039F2C4C20}"/>
          </ac:spMkLst>
        </pc:spChg>
        <pc:spChg chg="mod">
          <ac:chgData name="Adel Taher Abdelhamid ElAdly" userId="f35cf37f-4e97-46f9-993b-b596b59eb4e8" providerId="ADAL" clId="{9B8B8438-A975-4828-BA3D-171E743FB68F}" dt="2026-06-14T19:03:16.541" v="4279" actId="20577"/>
          <ac:spMkLst>
            <pc:docMk/>
            <pc:sldMk cId="1073681673" sldId="344"/>
            <ac:spMk id="3" creationId="{2B856305-0E8F-30F5-6BC1-709AE2C56F3E}"/>
          </ac:spMkLst>
        </pc:spChg>
      </pc:sldChg>
      <pc:sldChg chg="modSp new mod ord">
        <pc:chgData name="Adel Taher Abdelhamid ElAdly" userId="f35cf37f-4e97-46f9-993b-b596b59eb4e8" providerId="ADAL" clId="{9B8B8438-A975-4828-BA3D-171E743FB68F}" dt="2026-06-22T14:37:12.978" v="4968" actId="20577"/>
        <pc:sldMkLst>
          <pc:docMk/>
          <pc:sldMk cId="771229672" sldId="345"/>
        </pc:sldMkLst>
        <pc:spChg chg="mod">
          <ac:chgData name="Adel Taher Abdelhamid ElAdly" userId="f35cf37f-4e97-46f9-993b-b596b59eb4e8" providerId="ADAL" clId="{9B8B8438-A975-4828-BA3D-171E743FB68F}" dt="2026-06-18T14:44:50.806" v="4300" actId="20577"/>
          <ac:spMkLst>
            <pc:docMk/>
            <pc:sldMk cId="771229672" sldId="345"/>
            <ac:spMk id="2" creationId="{42EDDA47-8C09-2689-257E-A2F20A083D2D}"/>
          </ac:spMkLst>
        </pc:spChg>
        <pc:spChg chg="mod">
          <ac:chgData name="Adel Taher Abdelhamid ElAdly" userId="f35cf37f-4e97-46f9-993b-b596b59eb4e8" providerId="ADAL" clId="{9B8B8438-A975-4828-BA3D-171E743FB68F}" dt="2026-06-22T14:37:12.978" v="4968" actId="20577"/>
          <ac:spMkLst>
            <pc:docMk/>
            <pc:sldMk cId="771229672" sldId="345"/>
            <ac:spMk id="3" creationId="{73B3340B-82A5-E4A8-35CB-A9CA9CD62E56}"/>
          </ac:spMkLst>
        </pc:spChg>
      </pc:sldChg>
      <pc:sldChg chg="modSp new mod">
        <pc:chgData name="Adel Taher Abdelhamid ElAdly" userId="f35cf37f-4e97-46f9-993b-b596b59eb4e8" providerId="ADAL" clId="{9B8B8438-A975-4828-BA3D-171E743FB68F}" dt="2026-06-18T15:24:55.408" v="4706" actId="20577"/>
        <pc:sldMkLst>
          <pc:docMk/>
          <pc:sldMk cId="2210526569" sldId="346"/>
        </pc:sldMkLst>
        <pc:spChg chg="mod">
          <ac:chgData name="Adel Taher Abdelhamid ElAdly" userId="f35cf37f-4e97-46f9-993b-b596b59eb4e8" providerId="ADAL" clId="{9B8B8438-A975-4828-BA3D-171E743FB68F}" dt="2026-06-18T15:24:55.408" v="4706" actId="20577"/>
          <ac:spMkLst>
            <pc:docMk/>
            <pc:sldMk cId="2210526569" sldId="346"/>
            <ac:spMk id="2" creationId="{424E1247-377C-7667-E73C-396B6E4D5917}"/>
          </ac:spMkLst>
        </pc:spChg>
        <pc:spChg chg="mod">
          <ac:chgData name="Adel Taher Abdelhamid ElAdly" userId="f35cf37f-4e97-46f9-993b-b596b59eb4e8" providerId="ADAL" clId="{9B8B8438-A975-4828-BA3D-171E743FB68F}" dt="2026-06-18T15:24:43.494" v="4670" actId="20577"/>
          <ac:spMkLst>
            <pc:docMk/>
            <pc:sldMk cId="2210526569" sldId="346"/>
            <ac:spMk id="3" creationId="{430A5512-A55A-5C8E-1466-23D7738F8596}"/>
          </ac:spMkLst>
        </pc:spChg>
      </pc:sldChg>
      <pc:sldChg chg="addSp delSp modSp new mod">
        <pc:chgData name="Adel Taher Abdelhamid ElAdly" userId="f35cf37f-4e97-46f9-993b-b596b59eb4e8" providerId="ADAL" clId="{9B8B8438-A975-4828-BA3D-171E743FB68F}" dt="2026-06-22T14:42:55.379" v="5068" actId="20577"/>
        <pc:sldMkLst>
          <pc:docMk/>
          <pc:sldMk cId="2933347302" sldId="347"/>
        </pc:sldMkLst>
        <pc:spChg chg="mod">
          <ac:chgData name="Adel Taher Abdelhamid ElAdly" userId="f35cf37f-4e97-46f9-993b-b596b59eb4e8" providerId="ADAL" clId="{9B8B8438-A975-4828-BA3D-171E743FB68F}" dt="2026-06-22T14:42:55.379" v="5068" actId="20577"/>
          <ac:spMkLst>
            <pc:docMk/>
            <pc:sldMk cId="2933347302" sldId="347"/>
            <ac:spMk id="2" creationId="{AC7B98E4-B97F-0CD3-6267-2DF50683EB73}"/>
          </ac:spMkLst>
        </pc:spChg>
        <pc:spChg chg="del">
          <ac:chgData name="Adel Taher Abdelhamid ElAdly" userId="f35cf37f-4e97-46f9-993b-b596b59eb4e8" providerId="ADAL" clId="{9B8B8438-A975-4828-BA3D-171E743FB68F}" dt="2026-06-22T14:42:50.424" v="5044" actId="22"/>
          <ac:spMkLst>
            <pc:docMk/>
            <pc:sldMk cId="2933347302" sldId="347"/>
            <ac:spMk id="3" creationId="{9C0E4049-6D1C-26AD-ED89-133F30D1CD49}"/>
          </ac:spMkLst>
        </pc:spChg>
        <pc:picChg chg="add mod ord">
          <ac:chgData name="Adel Taher Abdelhamid ElAdly" userId="f35cf37f-4e97-46f9-993b-b596b59eb4e8" providerId="ADAL" clId="{9B8B8438-A975-4828-BA3D-171E743FB68F}" dt="2026-06-22T14:42:50.424" v="5044" actId="22"/>
          <ac:picMkLst>
            <pc:docMk/>
            <pc:sldMk cId="2933347302" sldId="347"/>
            <ac:picMk id="5" creationId="{2B8F301E-D711-95F9-68B1-1BD0E275B0DA}"/>
          </ac:picMkLst>
        </pc:picChg>
      </pc:sldChg>
      <pc:sldChg chg="addSp delSp modSp add mod ord">
        <pc:chgData name="Adel Taher Abdelhamid ElAdly" userId="f35cf37f-4e97-46f9-993b-b596b59eb4e8" providerId="ADAL" clId="{9B8B8438-A975-4828-BA3D-171E743FB68F}" dt="2026-06-22T16:03:56.773" v="5861"/>
        <pc:sldMkLst>
          <pc:docMk/>
          <pc:sldMk cId="2375527669" sldId="348"/>
        </pc:sldMkLst>
        <pc:spChg chg="mod">
          <ac:chgData name="Adel Taher Abdelhamid ElAdly" userId="f35cf37f-4e97-46f9-993b-b596b59eb4e8" providerId="ADAL" clId="{9B8B8438-A975-4828-BA3D-171E743FB68F}" dt="2026-06-22T16:03:52.355" v="5857" actId="20577"/>
          <ac:spMkLst>
            <pc:docMk/>
            <pc:sldMk cId="2375527669" sldId="348"/>
            <ac:spMk id="2" creationId="{3C3B61AD-9E33-9FC0-7A4F-B1DDDCC13A28}"/>
          </ac:spMkLst>
        </pc:spChg>
        <pc:spChg chg="add mod">
          <ac:chgData name="Adel Taher Abdelhamid ElAdly" userId="f35cf37f-4e97-46f9-993b-b596b59eb4e8" providerId="ADAL" clId="{9B8B8438-A975-4828-BA3D-171E743FB68F}" dt="2026-06-22T16:03:54.008" v="5858" actId="478"/>
          <ac:spMkLst>
            <pc:docMk/>
            <pc:sldMk cId="2375527669" sldId="348"/>
            <ac:spMk id="4" creationId="{15A7113B-85ED-F0AA-CE66-D2CD32224008}"/>
          </ac:spMkLst>
        </pc:spChg>
        <pc:picChg chg="del">
          <ac:chgData name="Adel Taher Abdelhamid ElAdly" userId="f35cf37f-4e97-46f9-993b-b596b59eb4e8" providerId="ADAL" clId="{9B8B8438-A975-4828-BA3D-171E743FB68F}" dt="2026-06-22T16:03:54.008" v="5858" actId="478"/>
          <ac:picMkLst>
            <pc:docMk/>
            <pc:sldMk cId="2375527669" sldId="348"/>
            <ac:picMk id="9" creationId="{C6F7F3DB-683F-E74A-322B-817AF6A17E05}"/>
          </ac:picMkLst>
        </pc:picChg>
        <pc:picChg chg="del">
          <ac:chgData name="Adel Taher Abdelhamid ElAdly" userId="f35cf37f-4e97-46f9-993b-b596b59eb4e8" providerId="ADAL" clId="{9B8B8438-A975-4828-BA3D-171E743FB68F}" dt="2026-06-22T16:03:55.442" v="5859" actId="478"/>
          <ac:picMkLst>
            <pc:docMk/>
            <pc:sldMk cId="2375527669" sldId="348"/>
            <ac:picMk id="11" creationId="{ABF09839-EB19-7A0B-BD01-98DBA7070A91}"/>
          </ac:picMkLst>
        </pc:picChg>
      </pc:sldChg>
      <pc:sldChg chg="add del ord">
        <pc:chgData name="Adel Taher Abdelhamid ElAdly" userId="f35cf37f-4e97-46f9-993b-b596b59eb4e8" providerId="ADAL" clId="{9B8B8438-A975-4828-BA3D-171E743FB68F}" dt="2026-06-22T16:02:17.701" v="5786" actId="47"/>
        <pc:sldMkLst>
          <pc:docMk/>
          <pc:sldMk cId="4292528752" sldId="34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421EFC-40E3-5947-4B69-BEF971D3A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036BDB2-39EA-2E7D-026C-E9B0E15DC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0A038F-99A1-2DA7-DE42-B7EE48CC6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89E2A0-7F21-971E-2FE1-11680C1F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FE3FA0-8BDE-9AA2-739E-3B25BCA80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774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44ECFE-5C32-177A-7904-2466994D0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F8B47B3-4813-7A90-BF30-FD6CD7EA0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32F1B7-EFCE-F009-7ACC-D753F3967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0F64B7-0772-326C-90D6-FE270DAFA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FB7E75-8B87-9C65-207B-17E4606C2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51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B1CD8DD-DCD2-896F-0F85-CD47B52A0A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0FEC473-00A8-2D18-7F8A-F79A26C5E6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BBBB7AE-AC45-3323-A853-805509110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B2A0D1-8CCD-FC05-EC9C-044C61685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F60DB6-D72B-B511-0DFA-03DF737DD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08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535BF1-03D0-5D7A-FFA3-23CECB515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65D45F-FFE8-7D50-D5B5-CC03CA34F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32243F-9BB2-ED52-80C8-6BC644B3C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50D0D6-3659-8A4B-3E7B-824060A31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A9B748-DD23-AF43-6624-314CD6766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6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E33900-13F6-8953-90C6-7B6929C28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D23BA8B-0BEF-6AB3-B8B7-BC2889C04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7BF048-DAC3-6532-8329-9DE03543B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8A2B23-6C15-F20B-2DD1-439CE5A50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E247D2-FA82-50DD-AA4A-79B3962E8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55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B90786-6F4D-6349-EC49-C6F3FE17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441B1A-EBCB-9397-7FA8-89A67353D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14AF7AB-F8A2-4ED4-772E-6C1DFEE80E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203E2C4-64DB-C933-847A-D3EC6D4A4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375A613-28DC-82CC-D591-5E60DF4D7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2C4354-AC39-4BDC-4578-4EA00A78A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636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D778EB-28D3-C43E-36BB-3CF62EA8A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5925D7-7529-3CC5-99EC-D5F74CC4B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2644D41-01E5-BACA-CC82-FF6EB21E1F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4095ACA-E83F-3FBE-DFBB-A3D288580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E19F7C9-0FB2-90DA-BD3C-F259B98245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21BA21F-1681-73DB-0F64-E56462BCD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F4BABFA-1DBC-D128-B460-B3E173316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8D643FC-0294-0051-DD69-C4281F1D9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106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AB6A88-00AE-F871-9488-9E8A30024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A66968E-5B19-D458-A042-7FE7F5D51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52F7A8E-5002-1847-EDC7-BFEDBF927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640269B-A612-847B-5A3F-DF05D66DE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319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9FB5912-FCA7-12F1-694C-EDC4EF9B9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8F77032-0A44-C09F-1FFA-C2C015AB2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F7608C-19FE-9D6F-1F37-C97E38C26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498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414C3F-B235-7559-5D9F-BD5328A19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58606C-C3AF-0E8B-A6CC-C710C0AE6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9B4091F-F67A-EC7D-4339-B5BC46215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1D9DD78-738D-ABD7-771F-6B1EF9672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E17FAF9-AA1D-8981-FF6D-EF92DFCF2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A47D33-B62E-3828-A48B-4DC9C5382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21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B21131-879A-5CD4-AFD5-448ED423B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2AD8F5C-A8AE-EE68-9C22-9867AB2660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BDCBA0-23A7-1DDA-75CA-02A831634F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8AC628-783D-972E-C6D6-A00DD44E3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C4FF847-2E2A-D026-3836-9516FC6C8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6C8521-023F-91B4-95E0-6045E6B33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988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7AA52C5-B19F-18AC-5342-94ECEC433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42F186-B9A6-849E-D09D-5F465CB9E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7A6477D-4F90-448D-04D4-E7805CADD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38B551-C6CC-43B3-9C7E-8AC55D86095A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2E9D74-DA8F-C92D-8FB4-2310BB86A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21E1908-0D06-770C-5232-62D37170D5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59F252-AAC3-4219-B9C9-F73ADE63D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590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opa.hyper-design.com/showCourse/5/Reservoir-Engineering/feedback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file/d/1Kv5vVZ7XDeXWMEvXv7b2FdxQfo9qHab-/view?usp=sharing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55B636-3B95-0C64-7892-34838F31D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5BA205-E2B2-76E3-0E18-FAAA3A4D0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a guide for all picture sizes in the web.</a:t>
            </a:r>
          </a:p>
          <a:p>
            <a:r>
              <a:rPr lang="en-US" dirty="0"/>
              <a:t>We want to edit anything on the web from the control panel (Icons, messages, anything)</a:t>
            </a:r>
          </a:p>
          <a:p>
            <a:r>
              <a:rPr lang="en-US" dirty="0"/>
              <a:t>Buttons to be Red , Background Navy</a:t>
            </a:r>
          </a:p>
          <a:p>
            <a:r>
              <a:rPr lang="en-US" dirty="0"/>
              <a:t>Add Code of the colors.</a:t>
            </a:r>
          </a:p>
        </p:txBody>
      </p:sp>
    </p:spTree>
    <p:extLst>
      <p:ext uri="{BB962C8B-B14F-4D97-AF65-F5344CB8AC3E}">
        <p14:creationId xmlns:p14="http://schemas.microsoft.com/office/powerpoint/2010/main" val="4138144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6CEC66-1377-1678-29BC-14BD63E74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Any Payment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D994C4-D101-3960-4248-01FEAB152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Transfer Fees row with percentage of the total.</a:t>
            </a:r>
          </a:p>
          <a:p>
            <a:r>
              <a:rPr lang="en-US" dirty="0"/>
              <a:t>The Percentage to be edited from control panel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Percentage of the total in cart page</a:t>
            </a:r>
          </a:p>
        </p:txBody>
      </p:sp>
    </p:spTree>
    <p:extLst>
      <p:ext uri="{BB962C8B-B14F-4D97-AF65-F5344CB8AC3E}">
        <p14:creationId xmlns:p14="http://schemas.microsoft.com/office/powerpoint/2010/main" val="1047315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EDDA47-8C09-2689-257E-A2F20A083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Form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B3340B-82A5-E4A8-35CB-A9CA9CD62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 want to make a feedback form for all courses in the website.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https://opa.hyper-design.com/showCourse/5/Reservoir-Engineering</a:t>
            </a:r>
            <a:r>
              <a:rPr lang="en-US" b="1" dirty="0">
                <a:solidFill>
                  <a:srgbClr val="FF0000"/>
                </a:solidFill>
                <a:hlinkClick r:id="rId2"/>
              </a:rPr>
              <a:t>/feedback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Course Feedback Link: ?????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Webinar Feedback link: https://forms.gle/aGsZmKdN6MARByTC9</a:t>
            </a:r>
          </a:p>
        </p:txBody>
      </p:sp>
    </p:spTree>
    <p:extLst>
      <p:ext uri="{BB962C8B-B14F-4D97-AF65-F5344CB8AC3E}">
        <p14:creationId xmlns:p14="http://schemas.microsoft.com/office/powerpoint/2010/main" val="771229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DE6CCB-50D4-7B27-C96D-4BEA4B54D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WhatsApp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9DC3BF-89EF-E425-0002-CF8790894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want a WhatsApp Group Link for each course, can be only seen for people who bought the course.</a:t>
            </a:r>
          </a:p>
          <a:p>
            <a:endParaRPr lang="en-US" dirty="0"/>
          </a:p>
          <a:p>
            <a:r>
              <a:rPr lang="en-US" b="1" dirty="0"/>
              <a:t>Join Course WhatsApp Group</a:t>
            </a:r>
          </a:p>
          <a:p>
            <a:r>
              <a:rPr lang="en-US" b="1" dirty="0"/>
              <a:t>Join Ambassadors Group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2F834DF-2455-B8C0-911B-F3F923AA3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0771" y="2567992"/>
            <a:ext cx="2409393" cy="392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55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1227DF-11FD-CEE8-F9DB-A9583ABC5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User Profile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E031D3-23C0-7702-0583-D0FA12E41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want  a tab to let customers to see their unbought courses.</a:t>
            </a:r>
          </a:p>
          <a:p>
            <a:r>
              <a:rPr lang="en-US" dirty="0"/>
              <a:t>Split them into pages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BAB9BA0-9889-B2FA-5E07-4C0865D68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36" y="2832773"/>
            <a:ext cx="10678160" cy="366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10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3C3B18-3E2B-BE18-145D-95A4D4DCC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960" y="2397125"/>
            <a:ext cx="11109960" cy="1325563"/>
          </a:xfrm>
        </p:spPr>
        <p:txBody>
          <a:bodyPr/>
          <a:lstStyle/>
          <a:p>
            <a:r>
              <a:rPr lang="en-US" dirty="0"/>
              <a:t>I want an option to reset instructor balance to 0</a:t>
            </a:r>
          </a:p>
        </p:txBody>
      </p:sp>
    </p:spTree>
    <p:extLst>
      <p:ext uri="{BB962C8B-B14F-4D97-AF65-F5344CB8AC3E}">
        <p14:creationId xmlns:p14="http://schemas.microsoft.com/office/powerpoint/2010/main" val="3660348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EF2252-D4A7-95C6-D135-B48AF76D6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488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In Control Panel, I must add Arabic input in each section</a:t>
            </a:r>
            <a:br>
              <a:rPr lang="en-US" dirty="0"/>
            </a:br>
            <a:r>
              <a:rPr lang="en-US" dirty="0"/>
              <a:t>Like Arabic Course Name, Arabic Text, </a:t>
            </a:r>
            <a:r>
              <a:rPr lang="en-US" dirty="0" err="1"/>
              <a:t>etc</a:t>
            </a:r>
            <a:r>
              <a:rPr lang="en-US" dirty="0"/>
              <a:t>…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Remove it.</a:t>
            </a:r>
          </a:p>
        </p:txBody>
      </p:sp>
    </p:spTree>
    <p:extLst>
      <p:ext uri="{BB962C8B-B14F-4D97-AF65-F5344CB8AC3E}">
        <p14:creationId xmlns:p14="http://schemas.microsoft.com/office/powerpoint/2010/main" val="2627360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2F1E52-1448-0276-D53E-5BBCFDBDC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Where’s instructor tab in new control panel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B2FD6C41-3FDB-2743-6E16-E6A7BB8AA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5825" y="2767806"/>
            <a:ext cx="28003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92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5ACAB3-CBC6-736F-C07D-9557085FD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 the rest of the registration form (Job – Experience- gender – birthday- </a:t>
            </a:r>
            <a:r>
              <a:rPr lang="en-US" dirty="0" err="1"/>
              <a:t>etc</a:t>
            </a:r>
            <a:r>
              <a:rPr lang="en-US" dirty="0"/>
              <a:t>…)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7489579-D075-4342-B3FD-A4C193B1B0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08474"/>
            <a:ext cx="10515600" cy="298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95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7E36FB-CBD4-0ECB-D48A-B96DE5663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Discount Not Working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BA127D8-356D-DF68-33A4-9CDA2FF34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81406"/>
            <a:ext cx="10515600" cy="403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49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B3DE4-3F4B-67B0-AAAF-027A1B1D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this for?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E6D2798-A925-2F55-1AC2-41D2E6EC63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5330" y="1825625"/>
            <a:ext cx="888134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62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24428B-D7D1-CC9E-99DA-FF257846F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Arabic to English</a:t>
            </a:r>
            <a:br>
              <a:rPr lang="en-US" dirty="0"/>
            </a:br>
            <a:r>
              <a:rPr lang="en-US" dirty="0"/>
              <a:t>Remove this webinar and change it into us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E2FBDE33-A66A-9BE0-B08F-F8B1AFB79D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3728" y="1825625"/>
            <a:ext cx="782454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46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395E8-FA75-C681-E322-289B54663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Apply for Instructor Form isn’t the same, and where the application is sent to?</a:t>
            </a:r>
            <a:br>
              <a:rPr lang="en-US" dirty="0"/>
            </a:br>
            <a:r>
              <a:rPr lang="en-US" b="1" dirty="0">
                <a:solidFill>
                  <a:srgbClr val="FF0000"/>
                </a:solidFill>
              </a:rPr>
              <a:t>SAME AS OLD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A16C441-8C69-AFEC-7266-9168FA09C6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8036" y="1825625"/>
            <a:ext cx="739592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44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947249-D66C-3D92-AC72-AD7A5FA4A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Certificates in Courses tab in control panel showing error. </a:t>
            </a:r>
            <a:br>
              <a:rPr lang="en-US" dirty="0"/>
            </a:br>
            <a:r>
              <a:rPr lang="en-US" dirty="0"/>
              <a:t>https://opa.hyper-design.com/admin/certificates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A177915-A2F7-E3A0-74F7-BCDF2946B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425" y="2293207"/>
            <a:ext cx="7701280" cy="373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6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7FB626-1F68-D67D-E1E8-B7039F2C4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Course </a:t>
            </a:r>
            <a:r>
              <a:rPr lang="en-US" dirty="0" err="1"/>
              <a:t>Assginment</a:t>
            </a:r>
            <a:r>
              <a:rPr lang="en-US" dirty="0"/>
              <a:t> in control panel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856305-0E8F-30F5-6BC1-709AE2C56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it by email or name.</a:t>
            </a:r>
          </a:p>
        </p:txBody>
      </p:sp>
    </p:spTree>
    <p:extLst>
      <p:ext uri="{BB962C8B-B14F-4D97-AF65-F5344CB8AC3E}">
        <p14:creationId xmlns:p14="http://schemas.microsoft.com/office/powerpoint/2010/main" val="1073681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B9DA36-2CA0-A7A6-BA45-5E88A2EFC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Affiliate Coupon should be linked to a user to give him the credit</a:t>
            </a:r>
            <a:br>
              <a:rPr lang="en-US" dirty="0"/>
            </a:br>
            <a:r>
              <a:rPr lang="en-US" dirty="0"/>
              <a:t>Select User ID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DD57FAB-F7FF-F87C-6368-9011085787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9675" y="1825625"/>
            <a:ext cx="901265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31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97D0D2-9721-D120-50F1-6196E9AD7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Exam in Control Panel, how it works?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BC4E97A-179C-B331-5F0F-85AB0DB6A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7058" y="1825625"/>
            <a:ext cx="789788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27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747871-91D3-A110-AC08-129B4F339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Can’t Create Challenge or Internship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EC0F93-53F2-2AC3-8E9D-F7A956B17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9225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57D909-A91F-4CA9-C5E4-491543001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us not working from control panel</a:t>
            </a:r>
          </a:p>
        </p:txBody>
      </p:sp>
    </p:spTree>
    <p:extLst>
      <p:ext uri="{BB962C8B-B14F-4D97-AF65-F5344CB8AC3E}">
        <p14:creationId xmlns:p14="http://schemas.microsoft.com/office/powerpoint/2010/main" val="2972172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12D20F-E062-92F2-0754-90E8EC076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 Working but Images needs Adjustment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FAE9E63-AB1B-1503-F6F3-7671289188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0087" y="2901156"/>
            <a:ext cx="317182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4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B25981-D92D-CAA4-9B4D-58B3D2CED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Descriptions for Sections in Courses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61CA900-B6DC-7DA8-0F94-BA13EBD68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4583" y="1690688"/>
            <a:ext cx="10515600" cy="36459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583C7F0-6E8D-94FA-3418-01BF4E9A3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5984" y="3945537"/>
            <a:ext cx="9242281" cy="381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685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B9CD32-CDD7-1321-F0E9-D77E846D4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mean? Adding lesson </a:t>
            </a:r>
            <a:r>
              <a:rPr lang="en-US"/>
              <a:t>from control panel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D605A29-E3DE-9696-044C-97D5EAD80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435671"/>
            <a:ext cx="10515600" cy="11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132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4E1247-377C-7667-E73C-396B6E4D5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Courses Certificate PSD File.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0A5512-A55A-5C8E-1466-23D7738F8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https://drive.google.com/file/d/1Kv5vVZ7XDeXWMEvXv7b2FdxQfo9qHab-/view?usp=sharing</a:t>
            </a:r>
            <a:endParaRPr lang="en-US" dirty="0"/>
          </a:p>
          <a:p>
            <a:endParaRPr lang="en-US" dirty="0"/>
          </a:p>
          <a:p>
            <a:r>
              <a:rPr lang="en-US" dirty="0"/>
              <a:t>Body Font: Poppins	Weight: Semi Bold	Size: 27pt</a:t>
            </a:r>
          </a:p>
          <a:p>
            <a:r>
              <a:rPr lang="en-US" dirty="0"/>
              <a:t>Date Font:  Poppins 	Weight: Medium  		Size: 30pt</a:t>
            </a:r>
          </a:p>
          <a:p>
            <a:r>
              <a:rPr lang="en-US" dirty="0"/>
              <a:t>Serial Font: Milker 	Weight: Regular       	Size: 30 pt</a:t>
            </a:r>
          </a:p>
        </p:txBody>
      </p:sp>
    </p:spTree>
    <p:extLst>
      <p:ext uri="{BB962C8B-B14F-4D97-AF65-F5344CB8AC3E}">
        <p14:creationId xmlns:p14="http://schemas.microsoft.com/office/powerpoint/2010/main" val="22105265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67B5E9-388B-5E3A-6CA4-0BF17EC4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Buying Free Course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BD13666F-66D9-5DDA-915F-B2EA742EA2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0514" y="1825625"/>
            <a:ext cx="853097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87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DE4076-10F5-C47E-80E4-60A9F37DA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Can’t delete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B3062AE7-CD89-9D15-73C6-2F489162CA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17496"/>
            <a:ext cx="10515600" cy="356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459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AAF0A9-4B87-654E-D7C1-EABEEE174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Date in Testimonials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148D5B0-B9E0-D424-0401-922F32B49A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69753"/>
            <a:ext cx="10515600" cy="426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52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15481D-14E9-01D9-4837-4F12840A7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Testimonials, Adding Image without Text.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C2C53E5-E37E-6522-9E66-FAEFF579F7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2085" y="1825625"/>
            <a:ext cx="806783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435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D50533-10F9-403F-26FF-DAC8E29C8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Blog PDF isn’t Working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C0834F2-2BCB-957D-D8E1-AFE054CC1F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90294"/>
            <a:ext cx="10515600" cy="162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87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818C0E-A6B6-77F2-351F-07BC059C7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Pages in control panel, Add Image, PDF Option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ABCA36A-3931-A1EB-5308-5551574CB3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7618" y="3199505"/>
            <a:ext cx="4039521" cy="20224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052B684-ACE6-7042-C560-312D482B0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800" y="3199505"/>
            <a:ext cx="4303080" cy="233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3255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A4BF75-8AC4-D541-A7A8-17DE20E2A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https://opa.hyper-design.com/Home/gallaries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DCB983-718C-6579-5664-353453F8B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5206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69E025-41F2-BAC7-AE76-6494CB8CD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 Menu Type, </a:t>
            </a:r>
            <a:r>
              <a:rPr lang="en-US" b="1" dirty="0">
                <a:solidFill>
                  <a:srgbClr val="FF0000"/>
                </a:solidFill>
              </a:rPr>
              <a:t>Add Categories &amp; Course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2979EF57-0BD6-F3A3-7FD8-73844FEEAC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82325"/>
            <a:ext cx="10515600" cy="42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89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D39CEC-7E20-4383-969C-A01B56821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Contact Us, where edit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https://opa.hyper-design.com/admin/setting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2ED9C380-A9C0-9CCB-8C4D-BCBF604B5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7725" y="2468879"/>
            <a:ext cx="10356550" cy="370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405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870577-C8B1-C5F4-0538-F7E7E8BB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Newsletter not sending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848B15F-6EC9-EAF8-3D62-2ABF52B172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26127"/>
            <a:ext cx="10515600" cy="335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45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F56089-1152-3117-0C03-602A4A2E1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this header from all website pages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D80A9A37-6051-C5A5-9AFC-EE01436AE4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-35596" b="35596"/>
          <a:stretch>
            <a:fillRect/>
          </a:stretch>
        </p:blipFill>
        <p:spPr>
          <a:xfrm>
            <a:off x="838200" y="649605"/>
            <a:ext cx="10515600" cy="424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470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834BEB-900B-0B4D-120C-EEB3F02A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28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Make the course cards smaller to fit all the text- price-description.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7C50A1-A331-CBFC-378C-DEFA1FC82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8013A01-2F4F-B9C9-E4B6-041507313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6" y="1325563"/>
            <a:ext cx="12192000" cy="516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260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5AC60D-EC3F-D857-918C-FF9C97550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07285"/>
            <a:ext cx="10515600" cy="1325563"/>
          </a:xfrm>
        </p:spPr>
        <p:txBody>
          <a:bodyPr/>
          <a:lstStyle/>
          <a:p>
            <a:r>
              <a:rPr lang="en-US" dirty="0"/>
              <a:t>Make Uppercase / Lowercase Letters in tabs menu </a:t>
            </a:r>
          </a:p>
        </p:txBody>
      </p:sp>
    </p:spTree>
    <p:extLst>
      <p:ext uri="{BB962C8B-B14F-4D97-AF65-F5344CB8AC3E}">
        <p14:creationId xmlns:p14="http://schemas.microsoft.com/office/powerpoint/2010/main" val="35365185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3D8C6D-6BF8-F79A-049B-141BDECDF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Instructors Image Fit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E610898-D7F2-B412-6CE1-305EBD3976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0252" y="1825625"/>
            <a:ext cx="783149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5564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9C7489-63F8-CCE6-15C1-2B5634996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Where’s Frequently Asked Questions?</a:t>
            </a:r>
            <a:br>
              <a:rPr lang="en-US" dirty="0"/>
            </a:br>
            <a:r>
              <a:rPr lang="en-US" dirty="0"/>
              <a:t>Appear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853D2A7-05B9-3EDA-6ECD-51DB0EAED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2463885"/>
            <a:ext cx="12192000" cy="363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463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2937D7-1902-994F-01A9-A75B36B0A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Categories in Menus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3B49E6D-4EFD-4465-5450-96B351B806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795493"/>
            <a:ext cx="10515600" cy="41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421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9495AE-FE6D-891F-2138-5CEEF587D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Testimonials</a:t>
            </a:r>
            <a:br>
              <a:rPr lang="en-US" dirty="0"/>
            </a:br>
            <a:r>
              <a:rPr lang="en-US" dirty="0"/>
              <a:t>- We need to increase the Picture 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Size to be seen</a:t>
            </a:r>
            <a:b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- Change Students with Participants.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DF297018-99D2-DF6D-E7A8-9E87A70058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75811"/>
            <a:ext cx="10515600" cy="386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141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3B92BF-7A93-7432-1352-918AA5DFD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On Ground Courses Tab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C5678C-8C60-76C7-8558-6FA4BAFB0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Tag</a:t>
            </a:r>
          </a:p>
          <a:p>
            <a:r>
              <a:rPr lang="en-US" dirty="0"/>
              <a:t>Just same as courses but with no prices nobody can buy it.</a:t>
            </a:r>
          </a:p>
          <a:p>
            <a:r>
              <a:rPr lang="en-US" dirty="0"/>
              <a:t>Can Be assigned to users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D81C123-8B0F-F027-694E-D2E317883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172416"/>
            <a:ext cx="9829800" cy="117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514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56CEED-61B8-708A-E36D-2DBA97205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- 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Social media Members switch it to </a:t>
            </a:r>
            <a:r>
              <a:rPr lang="en-US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OPA in Numbers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- check what happens after adding 5 social media.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B757552A-0D97-2825-5F47-1CBF8B6D2F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16127"/>
            <a:ext cx="10515600" cy="377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5487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D17007-804D-5FD8-F2FD-C0ED42954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Slider content, make it editable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94006CC-6005-E59D-C534-353857394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10124"/>
            <a:ext cx="10515600" cy="418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789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CDBF33-A1CA-460B-420E-A6D5481B4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Cards</a:t>
            </a:r>
            <a:br>
              <a:rPr lang="en-US" dirty="0"/>
            </a:br>
            <a:r>
              <a:rPr lang="en-US" dirty="0"/>
              <a:t>Limit Description with 5 lines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EE51897-C6E6-B33E-C9E3-4D57940048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2281" y="1825625"/>
            <a:ext cx="794743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893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7B98E4-B97F-0CD3-6267-2DF50683E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WhatsApp Chat Icon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B8F301E-D711-95F9-68B1-1BD0E275B0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5162" y="1825625"/>
            <a:ext cx="776167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473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57C084-8510-04EE-881B-BFFEDCF9B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 another tag for Live Courses next to Course Category tag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004E4BC-0747-4BDD-332B-51E231A6E9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9833" y="1825625"/>
            <a:ext cx="3112333" cy="435133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8A17FF49-1A93-71EC-12A3-C4717BBBF54E}"/>
              </a:ext>
            </a:extLst>
          </p:cNvPr>
          <p:cNvCxnSpPr/>
          <p:nvPr/>
        </p:nvCxnSpPr>
        <p:spPr>
          <a:xfrm>
            <a:off x="4216400" y="1330960"/>
            <a:ext cx="1747520" cy="26111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B2FC82D-8D18-3A67-8D66-DE4424005D44}"/>
              </a:ext>
            </a:extLst>
          </p:cNvPr>
          <p:cNvSpPr txBox="1"/>
          <p:nvPr/>
        </p:nvSpPr>
        <p:spPr>
          <a:xfrm>
            <a:off x="203200" y="4582160"/>
            <a:ext cx="3406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Switch the number with lessons.</a:t>
            </a:r>
            <a:br>
              <a:rPr lang="en-US" dirty="0"/>
            </a:br>
            <a:r>
              <a:rPr lang="en-US" dirty="0"/>
              <a:t>8 Lessons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F4C909A2-08B1-8CA7-5587-98D82E5A831F}"/>
              </a:ext>
            </a:extLst>
          </p:cNvPr>
          <p:cNvCxnSpPr/>
          <p:nvPr/>
        </p:nvCxnSpPr>
        <p:spPr>
          <a:xfrm>
            <a:off x="2357120" y="5069840"/>
            <a:ext cx="230632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962F55F6-55A2-6A08-CEF2-66ECD4B9B0C5}"/>
              </a:ext>
            </a:extLst>
          </p:cNvPr>
          <p:cNvCxnSpPr/>
          <p:nvPr/>
        </p:nvCxnSpPr>
        <p:spPr>
          <a:xfrm>
            <a:off x="3789680" y="2458720"/>
            <a:ext cx="1747520" cy="26111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79BEBE-145B-45EB-3D0E-5E1BD3E811D0}"/>
              </a:ext>
            </a:extLst>
          </p:cNvPr>
          <p:cNvSpPr txBox="1"/>
          <p:nvPr/>
        </p:nvSpPr>
        <p:spPr>
          <a:xfrm>
            <a:off x="596851" y="1923088"/>
            <a:ext cx="3613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Change Students with Participants</a:t>
            </a:r>
          </a:p>
        </p:txBody>
      </p:sp>
    </p:spTree>
    <p:extLst>
      <p:ext uri="{BB962C8B-B14F-4D97-AF65-F5344CB8AC3E}">
        <p14:creationId xmlns:p14="http://schemas.microsoft.com/office/powerpoint/2010/main" val="24540485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1C6EB2-9198-355A-A09B-A7C4719B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Make the slider movable with the touchpad swipe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EBA0FB6-5F1C-B9BD-29AC-F1D7E91759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388" y="1825625"/>
            <a:ext cx="1012122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662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E8C2071-6CC8-5378-F732-D343FCE54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6B642A-5B00-6154-81FA-31A751B59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 slider for Recently Added Courses.</a:t>
            </a:r>
            <a:br>
              <a:rPr lang="en-US" dirty="0"/>
            </a:br>
            <a:r>
              <a:rPr lang="en-US" b="1" dirty="0">
                <a:solidFill>
                  <a:srgbClr val="FF0000"/>
                </a:solidFill>
              </a:rPr>
              <a:t>Limit: 3 Months (Created At)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26D3B93-4DE7-9890-3E4A-2B571B183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388" y="1825625"/>
            <a:ext cx="1012122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844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20F7AF-77A7-E18A-211A-FDFD2AFD2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 of Homepage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61301AE-7FCE-D347-14CF-AE2793AF9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392" y="1825625"/>
            <a:ext cx="783216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BD43A4-93A3-8BD0-8ABA-E49EB7DFC364}"/>
              </a:ext>
            </a:extLst>
          </p:cNvPr>
          <p:cNvSpPr txBox="1"/>
          <p:nvPr/>
        </p:nvSpPr>
        <p:spPr>
          <a:xfrm>
            <a:off x="5396294" y="187960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DD3F067-8840-1006-7D94-D31124FBB31E}"/>
              </a:ext>
            </a:extLst>
          </p:cNvPr>
          <p:cNvSpPr txBox="1"/>
          <p:nvPr/>
        </p:nvSpPr>
        <p:spPr>
          <a:xfrm>
            <a:off x="5416614" y="235985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DBD02F9-CCE5-9480-7E91-26033A3C802E}"/>
              </a:ext>
            </a:extLst>
          </p:cNvPr>
          <p:cNvSpPr txBox="1"/>
          <p:nvPr/>
        </p:nvSpPr>
        <p:spPr>
          <a:xfrm>
            <a:off x="5416614" y="293897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E09B8F9-5EA4-EA9D-D599-083D930ABA00}"/>
              </a:ext>
            </a:extLst>
          </p:cNvPr>
          <p:cNvSpPr txBox="1"/>
          <p:nvPr/>
        </p:nvSpPr>
        <p:spPr>
          <a:xfrm>
            <a:off x="5444554" y="416579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DFC633D-A93E-0894-E725-E7C24D07E7B1}"/>
              </a:ext>
            </a:extLst>
          </p:cNvPr>
          <p:cNvSpPr txBox="1"/>
          <p:nvPr/>
        </p:nvSpPr>
        <p:spPr>
          <a:xfrm>
            <a:off x="3685110" y="4211964"/>
            <a:ext cx="18893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Replace it with best seller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BE75D6-659B-5E02-2400-7BC90C78760A}"/>
              </a:ext>
            </a:extLst>
          </p:cNvPr>
          <p:cNvSpPr txBox="1"/>
          <p:nvPr/>
        </p:nvSpPr>
        <p:spPr>
          <a:xfrm>
            <a:off x="5396294" y="363196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8E5E986-662C-C9A3-BE43-5A76633BBB8B}"/>
              </a:ext>
            </a:extLst>
          </p:cNvPr>
          <p:cNvSpPr txBox="1"/>
          <p:nvPr/>
        </p:nvSpPr>
        <p:spPr>
          <a:xfrm>
            <a:off x="5385307" y="474491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67A43A6-BDB1-14C0-24F1-F88649996EA5}"/>
              </a:ext>
            </a:extLst>
          </p:cNvPr>
          <p:cNvSpPr txBox="1"/>
          <p:nvPr/>
        </p:nvSpPr>
        <p:spPr>
          <a:xfrm>
            <a:off x="5416614" y="539261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6273725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F6D181-0CA7-FDA7-AEAB-5EF1D3380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689"/>
            <a:ext cx="10515600" cy="1325563"/>
          </a:xfrm>
        </p:spPr>
        <p:txBody>
          <a:bodyPr/>
          <a:lstStyle/>
          <a:p>
            <a:r>
              <a:rPr lang="en-US" dirty="0"/>
              <a:t>Replace with this icon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C85E696-FD07-FE9E-D4FF-ACCA4EB58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62519"/>
            <a:ext cx="10515600" cy="35330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5C9445D-108B-426E-EA20-082D3BB57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51002"/>
            <a:ext cx="12192000" cy="187516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E622CE20-3AE5-B3AD-B3A6-D7BE3CB08AD8}"/>
              </a:ext>
            </a:extLst>
          </p:cNvPr>
          <p:cNvSpPr/>
          <p:nvPr/>
        </p:nvSpPr>
        <p:spPr>
          <a:xfrm>
            <a:off x="312516" y="5150734"/>
            <a:ext cx="1724628" cy="65975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9C5B7A1E-750C-1B25-C4D8-D44CBA42459F}"/>
              </a:ext>
            </a:extLst>
          </p:cNvPr>
          <p:cNvSpPr/>
          <p:nvPr/>
        </p:nvSpPr>
        <p:spPr>
          <a:xfrm>
            <a:off x="5731397" y="1186411"/>
            <a:ext cx="1724628" cy="65975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229C6AF-6FA2-4B49-573C-A59F0B1681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711" y="66949"/>
            <a:ext cx="1041722" cy="104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116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CA434D-AC9D-544E-FB49-8E59F8C1C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- Remove the logos borders </a:t>
            </a:r>
            <a:br>
              <a:rPr lang="en-US" dirty="0"/>
            </a:br>
            <a:r>
              <a:rPr lang="en-US" dirty="0"/>
              <a:t>- Change Recent Clients to Success Partners.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1B1AFB3-2253-46F5-43DC-B4555A4E8B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5775"/>
            <a:ext cx="10515600" cy="431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1371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B5CE0-AC58-3E89-C32F-6A9814E41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Quick Test and the WhatsApp Bot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BA90B743-7CF1-6926-ECC0-3F94BCC68D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6724" y="1825625"/>
            <a:ext cx="187855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282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F3155C-F97A-F0C6-0172-C26C488F5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80F9016-7631-9BB2-408D-60D75857D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About Us video preview not loading</a:t>
            </a:r>
            <a:br>
              <a:rPr lang="en-US" dirty="0"/>
            </a:br>
            <a:r>
              <a:rPr lang="en-US" dirty="0"/>
              <a:t>Add Thumbnail (Image) in control panel to be shown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AAF43718-3A5F-0C20-0BC3-EC4A7FA87C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31090"/>
            <a:ext cx="10515600" cy="394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642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6B44613-874A-A900-6791-AED30064D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3EB30FE-5438-7186-F3D7-29637FB50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Us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1D19F3E5-7956-7F80-D25F-A6ACD249E8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86101"/>
            <a:ext cx="10515600" cy="363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5444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C03EC9-EA0A-2CDB-2CDF-21279A2FD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- We want everything to be editable from the control panel, even the icons of the registration number. (Convert Icons to Photos)</a:t>
            </a:r>
            <a:br>
              <a:rPr lang="en-US" dirty="0"/>
            </a:br>
            <a:r>
              <a:rPr lang="en-US" dirty="0"/>
              <a:t>- Duplicate this Section in about us, Photos on the right.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19326DC-8E5D-5FD2-2CD9-35F077103C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089" y="2506662"/>
            <a:ext cx="994263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54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12D64E-4A8E-4D73-2547-27B333DCC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 in $ not EGP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A4A80AE-58E1-99D6-3075-12E2C8426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35701"/>
            <a:ext cx="10515600" cy="393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787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6EF038-E68B-7527-8656-4A0A2988F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Dynamic numbers and icons and text to be editable form control panel.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5B73236-CF6B-6C89-BB11-B02C621E9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9657" y="1825625"/>
            <a:ext cx="1009268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261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3D58FD-FC64-6C07-2ED8-56C271132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1536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Add WhatsApp in contact us</a:t>
            </a:r>
            <a:br>
              <a:rPr lang="en-US" dirty="0"/>
            </a:br>
            <a:r>
              <a:rPr lang="en-US" dirty="0"/>
              <a:t>Show only the available Contact.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FA66DB5-05C3-EB40-7D86-C60147635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9887" y="3148806"/>
            <a:ext cx="63722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90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710394-0256-3E3C-6C46-1E15E1AE8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Change the Title (Leave a Reply) to </a:t>
            </a:r>
            <a:br>
              <a:rPr lang="en-US" dirty="0"/>
            </a:br>
            <a:r>
              <a:rPr lang="en-US" b="1" dirty="0">
                <a:solidFill>
                  <a:srgbClr val="FF0000"/>
                </a:solidFill>
              </a:rPr>
              <a:t>Contact Our Team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A51E7B8-CDC2-2E72-3068-474E033DF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5077" y="1825625"/>
            <a:ext cx="600184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088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E5C720-39B7-38D0-4EE1-CDE021FB0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10" y="2315844"/>
            <a:ext cx="11526520" cy="2449195"/>
          </a:xfrm>
        </p:spPr>
        <p:txBody>
          <a:bodyPr>
            <a:normAutofit fontScale="90000"/>
          </a:bodyPr>
          <a:lstStyle/>
          <a:p>
            <a:r>
              <a:rPr lang="en-US" dirty="0"/>
              <a:t>Add Filter for courses.</a:t>
            </a:r>
            <a:br>
              <a:rPr lang="en-US" dirty="0"/>
            </a:br>
            <a:r>
              <a:rPr lang="en-US" dirty="0"/>
              <a:t>- Delivery Method (Live Course / Pre-recorded/ Recordings of Live Course) </a:t>
            </a:r>
            <a:br>
              <a:rPr lang="en-US" dirty="0"/>
            </a:br>
            <a:r>
              <a:rPr lang="en-US" dirty="0"/>
              <a:t>- by Instructor Name</a:t>
            </a:r>
            <a:br>
              <a:rPr lang="en-US" dirty="0"/>
            </a:br>
            <a:r>
              <a:rPr lang="en-US" dirty="0"/>
              <a:t>- Category ( Reservoir – Production – Rig &amp; </a:t>
            </a:r>
            <a:r>
              <a:rPr lang="en-US" dirty="0" err="1"/>
              <a:t>Rigless</a:t>
            </a:r>
            <a:r>
              <a:rPr lang="en-US" dirty="0"/>
              <a:t> – etc..)</a:t>
            </a:r>
            <a:br>
              <a:rPr lang="en-US" dirty="0"/>
            </a:br>
            <a:r>
              <a:rPr lang="en-US" dirty="0"/>
              <a:t>- Price</a:t>
            </a:r>
            <a:br>
              <a:rPr lang="en-US" dirty="0"/>
            </a:br>
            <a:r>
              <a:rPr lang="en-US" dirty="0"/>
              <a:t>- Recently Added </a:t>
            </a:r>
            <a:br>
              <a:rPr lang="en-US" dirty="0"/>
            </a:br>
            <a:r>
              <a:rPr lang="en-US" dirty="0"/>
              <a:t>time frame </a:t>
            </a:r>
            <a:br>
              <a:rPr lang="en-US" dirty="0"/>
            </a:br>
            <a:r>
              <a:rPr lang="en-US" dirty="0"/>
              <a:t>(3 months)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3C2823E-7848-2117-E9DA-70986220D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1000" y="3540442"/>
            <a:ext cx="7726680" cy="314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6521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7D188E-2B49-D129-1E39-BFC82A87A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Add Instructor Bio and remove social media icons.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xmlns="" id="{DC58CC35-D038-7B8B-C3F7-BDA94510D4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4485" y="1825625"/>
            <a:ext cx="10123029" cy="435133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728127EB-12E1-992A-F92D-34EB23CAF413}"/>
              </a:ext>
            </a:extLst>
          </p:cNvPr>
          <p:cNvCxnSpPr/>
          <p:nvPr/>
        </p:nvCxnSpPr>
        <p:spPr>
          <a:xfrm flipH="1">
            <a:off x="8707120" y="2468880"/>
            <a:ext cx="2540000" cy="457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227B245-C96C-6F58-C719-8488CEC32C32}"/>
              </a:ext>
            </a:extLst>
          </p:cNvPr>
          <p:cNvSpPr txBox="1"/>
          <p:nvPr/>
        </p:nvSpPr>
        <p:spPr>
          <a:xfrm>
            <a:off x="10576560" y="1690688"/>
            <a:ext cx="14738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Change this </a:t>
            </a:r>
          </a:p>
          <a:p>
            <a:r>
              <a:rPr lang="en-US" b="1" dirty="0"/>
              <a:t>icon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8837DAE8-BEBB-4BD4-7B3C-4C9F114953B8}"/>
              </a:ext>
            </a:extLst>
          </p:cNvPr>
          <p:cNvCxnSpPr/>
          <p:nvPr/>
        </p:nvCxnSpPr>
        <p:spPr>
          <a:xfrm flipH="1">
            <a:off x="9113520" y="4602480"/>
            <a:ext cx="2540000" cy="457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572CBB-3E40-880B-2512-58A2E77B0422}"/>
              </a:ext>
            </a:extLst>
          </p:cNvPr>
          <p:cNvSpPr txBox="1"/>
          <p:nvPr/>
        </p:nvSpPr>
        <p:spPr>
          <a:xfrm>
            <a:off x="10879590" y="4182189"/>
            <a:ext cx="1547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Assignments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7709369C-7141-F33D-7829-DED38617FDD2}"/>
              </a:ext>
            </a:extLst>
          </p:cNvPr>
          <p:cNvCxnSpPr>
            <a:cxnSpLocks/>
          </p:cNvCxnSpPr>
          <p:nvPr/>
        </p:nvCxnSpPr>
        <p:spPr>
          <a:xfrm flipH="1">
            <a:off x="9418320" y="5262205"/>
            <a:ext cx="1382980" cy="13370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20C1050-8755-0FD0-E1EC-F2DC050957BD}"/>
              </a:ext>
            </a:extLst>
          </p:cNvPr>
          <p:cNvSpPr txBox="1"/>
          <p:nvPr/>
        </p:nvSpPr>
        <p:spPr>
          <a:xfrm>
            <a:off x="9935416" y="5018157"/>
            <a:ext cx="25952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 Add Projects (Number)</a:t>
            </a:r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Show only if available</a:t>
            </a:r>
          </a:p>
        </p:txBody>
      </p:sp>
    </p:spTree>
    <p:extLst>
      <p:ext uri="{BB962C8B-B14F-4D97-AF65-F5344CB8AC3E}">
        <p14:creationId xmlns:p14="http://schemas.microsoft.com/office/powerpoint/2010/main" val="1098259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398000-93EE-B992-AE8D-1DB75D1DA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883" y="2664618"/>
            <a:ext cx="8943077" cy="1325563"/>
          </a:xfrm>
        </p:spPr>
        <p:txBody>
          <a:bodyPr/>
          <a:lstStyle/>
          <a:p>
            <a:r>
              <a:rPr lang="en-US" dirty="0"/>
              <a:t>Zoom Link in Courses not appearing</a:t>
            </a:r>
          </a:p>
        </p:txBody>
      </p:sp>
    </p:spTree>
    <p:extLst>
      <p:ext uri="{BB962C8B-B14F-4D97-AF65-F5344CB8AC3E}">
        <p14:creationId xmlns:p14="http://schemas.microsoft.com/office/powerpoint/2010/main" val="3231280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7E0E53-543D-88E6-7894-13CB3AF7A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100% Discount Coupon doesn’t give 100% discount.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88E3664-E846-DF11-446C-8E9C2B427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50249"/>
            <a:ext cx="10515600" cy="390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12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FF9670-0077-5F7D-A410-A6F0EAFE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Arabic Numbers in course description</a:t>
            </a:r>
            <a:br>
              <a:rPr lang="en-US" dirty="0"/>
            </a:br>
            <a:r>
              <a:rPr lang="en-US" dirty="0"/>
              <a:t>and Alignment isn’t the same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5863CD3-336F-03B1-B805-CD400786C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1398" y="1825625"/>
            <a:ext cx="3009204" cy="435133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18567FB6-0E9E-33C2-7A8B-42DF6E9A8C5F}"/>
              </a:ext>
            </a:extLst>
          </p:cNvPr>
          <p:cNvCxnSpPr/>
          <p:nvPr/>
        </p:nvCxnSpPr>
        <p:spPr>
          <a:xfrm>
            <a:off x="3153103" y="1387366"/>
            <a:ext cx="3321269" cy="1902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BE27EC5D-26EB-B761-78BE-102B1C17EE26}"/>
              </a:ext>
            </a:extLst>
          </p:cNvPr>
          <p:cNvCxnSpPr/>
          <p:nvPr/>
        </p:nvCxnSpPr>
        <p:spPr>
          <a:xfrm>
            <a:off x="5212080" y="2600960"/>
            <a:ext cx="0" cy="26009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298FAC18-5CE0-EB9B-8481-5D3DE56A789F}"/>
              </a:ext>
            </a:extLst>
          </p:cNvPr>
          <p:cNvCxnSpPr/>
          <p:nvPr/>
        </p:nvCxnSpPr>
        <p:spPr>
          <a:xfrm>
            <a:off x="5831840" y="2600960"/>
            <a:ext cx="0" cy="26009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2566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5C8E7D-FD4F-0110-4997-B53691BFB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Curriculum*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6D0E393-F66F-43CD-20CC-86F6A99611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0158" y="1825625"/>
            <a:ext cx="84116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336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20BF24-05A0-06E0-1880-4D831F9F2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Mentorship Page same as on ground courses tab </a:t>
            </a:r>
            <a:r>
              <a:rPr lang="en-US" b="1" dirty="0">
                <a:solidFill>
                  <a:srgbClr val="FF0000"/>
                </a:solidFill>
              </a:rPr>
              <a:t>(TAG)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065F6D-B383-94DD-8251-9B9EA72C6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Mentorship Cards like courses (Title – Country- Company- Image)</a:t>
            </a:r>
          </a:p>
          <a:p>
            <a:r>
              <a:rPr lang="en-US" dirty="0"/>
              <a:t>Make the form as a mini box.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8273FBD-A843-491E-CBB7-7D38DE34B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0" y="3295746"/>
            <a:ext cx="9441359" cy="319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98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752FEB-D8D4-0D64-ECBC-79F1222BD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https://opa.hyper-design.com/Home/about_us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77CF86-DBEC-27DF-EA5F-8E74350BE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want a section called Documents</a:t>
            </a:r>
          </a:p>
          <a:p>
            <a:pPr marL="0" indent="0">
              <a:buNone/>
            </a:pPr>
            <a:r>
              <a:rPr lang="en-US" dirty="0"/>
              <a:t>I want to easily add buttons and rename them from control panel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Add New Table in control panel with </a:t>
            </a:r>
          </a:p>
          <a:p>
            <a:pPr marL="0" indent="0">
              <a:buNone/>
            </a:pPr>
            <a:r>
              <a:rPr lang="en-US" dirty="0"/>
              <a:t>Document Name</a:t>
            </a:r>
          </a:p>
          <a:p>
            <a:pPr marL="0" indent="0">
              <a:buNone/>
            </a:pPr>
            <a:r>
              <a:rPr lang="en-US" dirty="0"/>
              <a:t>Status</a:t>
            </a:r>
          </a:p>
          <a:p>
            <a:pPr marL="0" indent="0">
              <a:buNone/>
            </a:pPr>
            <a:r>
              <a:rPr lang="en-US" dirty="0"/>
              <a:t>Upload File</a:t>
            </a:r>
          </a:p>
        </p:txBody>
      </p:sp>
    </p:spTree>
    <p:extLst>
      <p:ext uri="{BB962C8B-B14F-4D97-AF65-F5344CB8AC3E}">
        <p14:creationId xmlns:p14="http://schemas.microsoft.com/office/powerpoint/2010/main" val="7815021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346CA4-45A0-D6DA-C1C3-FDA5DB51E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Webinar Page same as old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517984-9D85-5D2D-E691-C95CF8ACE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Youtube</a:t>
            </a:r>
            <a:r>
              <a:rPr lang="en-US" dirty="0"/>
              <a:t> Embedded Video and organize the buttons and the paragraph blocks.</a:t>
            </a:r>
          </a:p>
        </p:txBody>
      </p:sp>
    </p:spTree>
    <p:extLst>
      <p:ext uri="{BB962C8B-B14F-4D97-AF65-F5344CB8AC3E}">
        <p14:creationId xmlns:p14="http://schemas.microsoft.com/office/powerpoint/2010/main" val="27459306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219869-F30F-9D98-9944-D3EFBE26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Webinar </a:t>
            </a:r>
            <a:r>
              <a:rPr lang="en-US" dirty="0" err="1"/>
              <a:t>Youtube</a:t>
            </a:r>
            <a:r>
              <a:rPr lang="en-US" dirty="0"/>
              <a:t> Isn’t working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17DFD15-643B-E7B4-6E24-636BF9BEE7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16038"/>
            <a:ext cx="10515600" cy="397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108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A4B66D-AA80-1F0C-AB17-92BE4C45F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Webinar Certificate Generation not </a:t>
            </a:r>
            <a:r>
              <a:rPr lang="en-US" dirty="0" err="1"/>
              <a:t>workin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2A8626E-A6BA-4AAE-1ABE-5F1EB13A1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46522"/>
            <a:ext cx="10515600" cy="410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31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13CC4A-D1A9-B864-FED5-14BD5B1E1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 Filter for the webinar based on Category (Also add a category option to the control panel)</a:t>
            </a:r>
            <a:br>
              <a:rPr lang="en-US" dirty="0"/>
            </a:br>
            <a:r>
              <a:rPr lang="en-US" dirty="0"/>
              <a:t>- Add Search for Webinars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6D972DD-1EB1-57B7-45E3-9FE014B7B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6564" y="1825625"/>
            <a:ext cx="1045887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16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C8C9F9-5743-DDA5-E061-C6C078796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Replace the 4 blocks with the Categories.</a:t>
            </a:r>
            <a:br>
              <a:rPr lang="en-US" dirty="0"/>
            </a:br>
            <a:r>
              <a:rPr lang="en-US" dirty="0"/>
              <a:t>Photo with title (Category)</a:t>
            </a:r>
            <a:br>
              <a:rPr lang="en-US" dirty="0"/>
            </a:br>
            <a:r>
              <a:rPr lang="en-US" b="1" dirty="0">
                <a:solidFill>
                  <a:srgbClr val="FF0000"/>
                </a:solidFill>
              </a:rPr>
              <a:t>Category Page when I click on it, it shows the blog items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A00CF57-B24F-D388-92AA-7B463F5F9D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2863" y="1690688"/>
            <a:ext cx="622531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532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8DB2DD-BD4C-FB10-959B-DBBEB4396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 Blogs, Add Button if we want to refer to Course / App Store (input link in control panel)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B350A16-5352-06C5-5F5B-FBE152217E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272" y="1825625"/>
            <a:ext cx="1012545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3076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A1E1B0A-315D-0738-3D72-51A72A623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3B61AD-9E33-9FC0-7A4F-B1DDDCC13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27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Courses can’t be added to cart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5A7113B-85ED-F0AA-CE66-D2CD32224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5276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6AAD8E-D1EF-FB17-9733-CD9F003DF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2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Cart</a:t>
            </a:r>
            <a:br>
              <a:rPr lang="en-US" dirty="0"/>
            </a:br>
            <a:r>
              <a:rPr lang="en-US" dirty="0"/>
              <a:t>- add course details</a:t>
            </a:r>
            <a:br>
              <a:rPr lang="en-US" dirty="0"/>
            </a:br>
            <a:r>
              <a:rPr lang="en-US" dirty="0"/>
              <a:t>- You Might Also Like</a:t>
            </a:r>
            <a:br>
              <a:rPr lang="en-US" dirty="0"/>
            </a:br>
            <a:r>
              <a:rPr lang="en-US" dirty="0"/>
              <a:t>- Mention to the Current Discount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51AFEA42-21BB-87DA-1F03-6C709BB017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4442" y="2695152"/>
            <a:ext cx="6273100" cy="25859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930F487-7918-15E2-50D4-A4BE52B83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192" y="4724050"/>
            <a:ext cx="7273159" cy="187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252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10759B-B3F6-6885-FAC5-6732EC276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the “Fill-up the form to login”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F28F43B-75A0-8113-FAED-134F07405D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7050" y="1825625"/>
            <a:ext cx="771789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06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40B21D-E7F9-E38C-8783-C0AE59E6A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Size for Course Cards.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A03EA51-B66A-7F64-4DC2-AE464A6156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6584" y="1825625"/>
            <a:ext cx="767883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751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160A6C-85FF-0DEE-F934-E30CCA023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(home.) From all sections in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775552-7B3D-8816-EE96-11A2BEE40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25039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03D17D-5F57-37E7-239D-5539983A4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Internship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6BA8AD-EA35-698F-31C8-8BC9E673A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PDF to the PAGE below the slider</a:t>
            </a:r>
          </a:p>
          <a:p>
            <a:r>
              <a:rPr lang="en-US" dirty="0"/>
              <a:t>Add in Settings (Add Internship File)</a:t>
            </a:r>
          </a:p>
        </p:txBody>
      </p:sp>
    </p:spTree>
    <p:extLst>
      <p:ext uri="{BB962C8B-B14F-4D97-AF65-F5344CB8AC3E}">
        <p14:creationId xmlns:p14="http://schemas.microsoft.com/office/powerpoint/2010/main" val="211628923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D2CA21-B3DE-7283-DBA9-C8DFEAC94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the internship images as slider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E780C51-475B-C614-6FB0-6C89C3A8C1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9053" y="1825625"/>
            <a:ext cx="691389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1956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C14079-D830-8C9C-A761-B29BE5209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 PDF Column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Make Categories next to each other (Tabs)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1F56356-7626-39E4-DCB4-DB9CA3334C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95204"/>
            <a:ext cx="10515600" cy="361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427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D55961-5BDE-2126-C852-B125BBE3C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Minimize the calendar a bit,</a:t>
            </a:r>
            <a:br>
              <a:rPr lang="en-US" dirty="0"/>
            </a:br>
            <a:r>
              <a:rPr lang="en-US" dirty="0"/>
              <a:t>Put the Search Bar above it.</a:t>
            </a:r>
            <a:br>
              <a:rPr lang="en-US" dirty="0"/>
            </a:br>
            <a:r>
              <a:rPr lang="en-US" dirty="0"/>
              <a:t>https://opa.hyper-design.com/Home/calendar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6F32E1D-66A2-CFF1-D635-8C059500C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71653"/>
            <a:ext cx="10515600" cy="385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986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265DF5-3821-BA81-657B-976F08646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 Link Preview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9159BF-C427-371E-B8D5-2CF1C355F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https://opa.hyper-design.com/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01DA41C-58EA-8688-3F60-F5F7FB193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675" y="2624137"/>
            <a:ext cx="443865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9605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4D11D4-0B37-0DC9-C6EA-C1B65EC4D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Link Preview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5771940-FFDA-6BFC-34EC-A60B982F94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45803"/>
            <a:ext cx="10515600" cy="171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8924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950E70-4861-4072-5525-7A591F22F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Webinar Link Preview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2A56455-F061-8512-3013-D3ABC86B09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356840"/>
            <a:ext cx="10515600" cy="128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8041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80DEB6-CBBB-BC67-F54F-A0DAC0536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Blogs Link Preview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E8B5DC-C0F0-BAD7-E80F-D532A1E1F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</a:t>
            </a:r>
          </a:p>
        </p:txBody>
      </p:sp>
    </p:spTree>
    <p:extLst>
      <p:ext uri="{BB962C8B-B14F-4D97-AF65-F5344CB8AC3E}">
        <p14:creationId xmlns:p14="http://schemas.microsoft.com/office/powerpoint/2010/main" val="121820685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BE045F-D107-C600-1940-E7220278C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 Image in all link previews.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CF8844B-DA43-7A39-1629-907906DC0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39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8C921F-EDF1-E14D-9E0A-56A314581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PDF Preview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E96ED9-4F1D-0BA6-8340-0517F024F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there an embedded PDF Preview on the website instead of downloading the file.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954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</TotalTime>
  <Words>889</Words>
  <Application>Microsoft Office PowerPoint</Application>
  <PresentationFormat>Widescreen</PresentationFormat>
  <Paragraphs>151</Paragraphs>
  <Slides>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2" baseType="lpstr">
      <vt:lpstr>Aptos</vt:lpstr>
      <vt:lpstr>Aptos Display</vt:lpstr>
      <vt:lpstr>Arial</vt:lpstr>
      <vt:lpstr>Office Theme</vt:lpstr>
      <vt:lpstr>Starter</vt:lpstr>
      <vt:lpstr>Arabic to English Remove this webinar and change it into us</vt:lpstr>
      <vt:lpstr>New Courses Certificate PSD File.</vt:lpstr>
      <vt:lpstr>Remove this header from all website pages</vt:lpstr>
      <vt:lpstr>Add WhatsApp Chat Icon</vt:lpstr>
      <vt:lpstr>Price in $ not EGP</vt:lpstr>
      <vt:lpstr>https://opa.hyper-design.com/Home/about_us</vt:lpstr>
      <vt:lpstr>Remove (home.) From all sections in website</vt:lpstr>
      <vt:lpstr>PDF Preview</vt:lpstr>
      <vt:lpstr>In Any Payment</vt:lpstr>
      <vt:lpstr>Feedback Form </vt:lpstr>
      <vt:lpstr>WhatsApp Group</vt:lpstr>
      <vt:lpstr>In User Profile</vt:lpstr>
      <vt:lpstr>I want an option to reset instructor balance to 0</vt:lpstr>
      <vt:lpstr>In Control Panel, I must add Arabic input in each section Like Arabic Course Name, Arabic Text, etc…   Remove it.</vt:lpstr>
      <vt:lpstr>Where’s instructor tab in new control panel</vt:lpstr>
      <vt:lpstr>Add the rest of the registration form (Job – Experience- gender – birthday- etc…)</vt:lpstr>
      <vt:lpstr>Home Discount Not Working</vt:lpstr>
      <vt:lpstr>What’s this for?</vt:lpstr>
      <vt:lpstr>Apply for Instructor Form isn’t the same, and where the application is sent to? SAME AS OLD</vt:lpstr>
      <vt:lpstr>Certificates in Courses tab in control panel showing error.  https://opa.hyper-design.com/admin/certificates</vt:lpstr>
      <vt:lpstr>In Course Assginment in control panel</vt:lpstr>
      <vt:lpstr>Affiliate Coupon should be linked to a user to give him the credit Select User ID</vt:lpstr>
      <vt:lpstr>User Exam in Control Panel, how it works?</vt:lpstr>
      <vt:lpstr>Can’t Create Challenge or Internship form</vt:lpstr>
      <vt:lpstr>About us not working from control panel</vt:lpstr>
      <vt:lpstr>Members Working but Images needs Adjustment</vt:lpstr>
      <vt:lpstr>Add Descriptions for Sections in Courses</vt:lpstr>
      <vt:lpstr>What do you mean? Adding lesson from control panel</vt:lpstr>
      <vt:lpstr>Buying Free Course</vt:lpstr>
      <vt:lpstr>Can’t delete</vt:lpstr>
      <vt:lpstr>Add Date in Testimonials</vt:lpstr>
      <vt:lpstr>Testimonials, Adding Image without Text.</vt:lpstr>
      <vt:lpstr>Blog PDF isn’t Working</vt:lpstr>
      <vt:lpstr>In Pages in control panel, Add Image, PDF Option</vt:lpstr>
      <vt:lpstr>https://opa.hyper-design.com/Home/gallaries</vt:lpstr>
      <vt:lpstr>In Menu Type, Add Categories &amp; Course</vt:lpstr>
      <vt:lpstr>Contact Us, where edit?  https://opa.hyper-design.com/admin/setting</vt:lpstr>
      <vt:lpstr>Newsletter not sending</vt:lpstr>
      <vt:lpstr>Make the course cards smaller to fit all the text- price-description.</vt:lpstr>
      <vt:lpstr>Make Uppercase / Lowercase Letters in tabs menu </vt:lpstr>
      <vt:lpstr>Instructors Image Fit</vt:lpstr>
      <vt:lpstr>Where’s Frequently Asked Questions? Appear here</vt:lpstr>
      <vt:lpstr>Add Categories in Menus</vt:lpstr>
      <vt:lpstr>Testimonials - We need to increase the Picture Size to be seen - Change Students with Participants.</vt:lpstr>
      <vt:lpstr>Add On Ground Courses Tab </vt:lpstr>
      <vt:lpstr>- Social media Members switch it to OPA in Numbers  - check what happens after adding 5 social media.</vt:lpstr>
      <vt:lpstr>Slider content, make it editable</vt:lpstr>
      <vt:lpstr>Course Cards Limit Description with 5 lines</vt:lpstr>
      <vt:lpstr>Add another tag for Live Courses next to Course Category tag</vt:lpstr>
      <vt:lpstr>Make the slider movable with the touchpad swipe</vt:lpstr>
      <vt:lpstr>Add slider for Recently Added Courses. Limit: 3 Months (Created At)</vt:lpstr>
      <vt:lpstr>Sequence of Homepage</vt:lpstr>
      <vt:lpstr>Replace with this icon</vt:lpstr>
      <vt:lpstr>- Remove the logos borders  - Change Recent Clients to Success Partners.</vt:lpstr>
      <vt:lpstr>Add Quick Test and the WhatsApp Bot</vt:lpstr>
      <vt:lpstr>About Us video preview not loading Add Thumbnail (Image) in control panel to be shown</vt:lpstr>
      <vt:lpstr>About Us</vt:lpstr>
      <vt:lpstr>- We want everything to be editable from the control panel, even the icons of the registration number. (Convert Icons to Photos) - Duplicate this Section in about us, Photos on the right.</vt:lpstr>
      <vt:lpstr>Dynamic numbers and icons and text to be editable form control panel.</vt:lpstr>
      <vt:lpstr>Add WhatsApp in contact us Show only the available Contact.</vt:lpstr>
      <vt:lpstr>Change the Title (Leave a Reply) to  Contact Our Team</vt:lpstr>
      <vt:lpstr>Add Filter for courses. - Delivery Method (Live Course / Pre-recorded/ Recordings of Live Course)  - by Instructor Name - Category ( Reservoir – Production – Rig &amp; Rigless – etc..) - Price - Recently Added  time frame  (3 months)  </vt:lpstr>
      <vt:lpstr>Add Instructor Bio and remove social media icons.</vt:lpstr>
      <vt:lpstr>Zoom Link in Courses not appearing</vt:lpstr>
      <vt:lpstr>100% Discount Coupon doesn’t give 100% discount.</vt:lpstr>
      <vt:lpstr>Arabic Numbers in course description and Alignment isn’t the same</vt:lpstr>
      <vt:lpstr>Curriculum*</vt:lpstr>
      <vt:lpstr>Mentorship Page same as on ground courses tab (TAG)</vt:lpstr>
      <vt:lpstr>Webinar Page same as old web</vt:lpstr>
      <vt:lpstr>Webinar Youtube Isn’t working</vt:lpstr>
      <vt:lpstr>Webinar Certificate Generation not workin</vt:lpstr>
      <vt:lpstr>Add Filter for the webinar based on Category (Also add a category option to the control panel) - Add Search for Webinars</vt:lpstr>
      <vt:lpstr>Replace the 4 blocks with the Categories. Photo with title (Category) Category Page when I click on it, it shows the blog items</vt:lpstr>
      <vt:lpstr>In Blogs, Add Button if we want to refer to Course / App Store (input link in control panel)</vt:lpstr>
      <vt:lpstr>Courses can’t be added to cart</vt:lpstr>
      <vt:lpstr>Cart - add course details - You Might Also Like - Mention to the Current Discount</vt:lpstr>
      <vt:lpstr>Remove the “Fill-up the form to login”</vt:lpstr>
      <vt:lpstr>Fixed Size for Course Cards.</vt:lpstr>
      <vt:lpstr>Internship Page</vt:lpstr>
      <vt:lpstr>Make the internship images as slider</vt:lpstr>
      <vt:lpstr>Add PDF Column  Make Categories next to each other (Tabs)</vt:lpstr>
      <vt:lpstr>Minimize the calendar a bit, Put the Search Bar above it. https://opa.hyper-design.com/Home/calendar</vt:lpstr>
      <vt:lpstr>Website Link Preview</vt:lpstr>
      <vt:lpstr>Course Link Preview</vt:lpstr>
      <vt:lpstr>Webinar Link Preview</vt:lpstr>
      <vt:lpstr>Blogs Link Preview</vt:lpstr>
      <vt:lpstr>Show Image in all link previews.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</dc:title>
  <dc:creator>Adel Taher Abdelhamid ElAdly</dc:creator>
  <cp:lastModifiedBy>Amr</cp:lastModifiedBy>
  <cp:revision>18</cp:revision>
  <dcterms:created xsi:type="dcterms:W3CDTF">2025-01-04T18:25:41Z</dcterms:created>
  <dcterms:modified xsi:type="dcterms:W3CDTF">2026-08-19T12:16:52Z</dcterms:modified>
</cp:coreProperties>
</file>